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329" r:id="rId3"/>
    <p:sldId id="257" r:id="rId4"/>
    <p:sldId id="324" r:id="rId5"/>
    <p:sldId id="313" r:id="rId6"/>
    <p:sldId id="314" r:id="rId7"/>
    <p:sldId id="315" r:id="rId8"/>
    <p:sldId id="316" r:id="rId9"/>
    <p:sldId id="331" r:id="rId10"/>
    <p:sldId id="325" r:id="rId11"/>
    <p:sldId id="260" r:id="rId12"/>
    <p:sldId id="262" r:id="rId13"/>
    <p:sldId id="263" r:id="rId14"/>
    <p:sldId id="264" r:id="rId15"/>
    <p:sldId id="330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3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5" r:id="rId43"/>
    <p:sldId id="297" r:id="rId44"/>
    <p:sldId id="298" r:id="rId45"/>
    <p:sldId id="299" r:id="rId46"/>
    <p:sldId id="300" r:id="rId47"/>
    <p:sldId id="301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02" r:id="rId57"/>
    <p:sldId id="296" r:id="rId58"/>
    <p:sldId id="311" r:id="rId59"/>
    <p:sldId id="318" r:id="rId60"/>
    <p:sldId id="319" r:id="rId61"/>
    <p:sldId id="320" r:id="rId62"/>
    <p:sldId id="321" r:id="rId63"/>
    <p:sldId id="322" r:id="rId64"/>
    <p:sldId id="323" r:id="rId65"/>
    <p:sldId id="326" r:id="rId66"/>
    <p:sldId id="327" r:id="rId67"/>
    <p:sldId id="328" r:id="rId6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 snapToObjects="1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0EE126E-E105-0248-9EE1-C40F546EAE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25636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bpw.directory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C985CA-CE99-CB48-9F51-A9E979E9CA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25637" y="0"/>
            <a:ext cx="2630776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CH" dirty="0"/>
              <a:t>September 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D5B43C-2892-4E40-8F4B-ADC535E2D4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5F8794-014D-874B-8469-04A0CA7577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24121-0B64-6443-9961-01F0D96821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77808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7021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bpw.directory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70217" y="0"/>
            <a:ext cx="268619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CH"/>
              <a:t>September 2022</a:t>
            </a: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BC9F8-2E7B-0342-8FF9-6D5FEB6996B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24025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4F3D7-A8C5-F143-93E2-3D9E2EA54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0BA964B-6BC5-7140-B3DA-51718C1C3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91AC233F-91D8-2C42-A993-F2129ED72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6442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054AEFE1-F047-324A-9CC5-227C9C31F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856D14E7-87C6-B593-6D51-F0C33ACC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060" y="6367743"/>
            <a:ext cx="1561712" cy="365125"/>
          </a:xfrm>
        </p:spPr>
        <p:txBody>
          <a:bodyPr/>
          <a:lstStyle/>
          <a:p>
            <a:r>
              <a:rPr lang="de-DE" dirty="0" err="1"/>
              <a:t>bpw.directory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798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79182-DBFF-4F4A-9B17-2B623FDF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9935FF-A94B-5347-A275-37CEF021C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448D06-423E-B24D-8AC9-A36DBACD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23EF7A8-6CBD-B340-944C-126D6D6B9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6442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9E73B61C-2A11-924D-8274-082095C00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813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6608D4D-1989-914D-ABBF-751EE77A0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227F365-90D7-FF4E-B1A5-EF7247155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FA9F5F-DA38-094B-98EE-1781F68F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04B539E6-40CC-F649-85B5-388F4AAC0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0" y="6354296"/>
            <a:ext cx="1808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2F112C7A-DBCC-5F43-A622-815CF3FD6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752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20D0E-002C-F048-95FF-1AF04F5BD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A7AC56-AEE2-8F4E-A984-77EF814BA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9C668D-6EDA-DA40-BE2D-AC512FB1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E93C07C4-2419-8A40-BEDA-1D32997E3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6441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E9D11D7D-1F5A-1F4D-9FDE-AD20243B1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221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3B663-9EFF-4341-BEFA-5447E2ED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778696-6536-1C43-A036-92A84DFB2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B489EE-6350-534A-AD47-86ACA1D1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9AC34CC-D4C1-4748-BCA8-67F636998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6442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74C03F9D-2E80-8549-B97C-2667969A3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653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A1C15-8DAA-E54E-B3AA-BD60E667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8F6808-A356-F548-8489-B45421630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8EC7EF-AC95-DD4E-ADA5-C72B4EDD3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765217-2076-714C-BE4E-76D8C47A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C1A4C916-F1CB-F747-A6AE-50C59B99148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576442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8D8D933-60A1-4643-8D62-DACCBE9A8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347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B13B8-0F4D-0D48-88D5-E2C3B5988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002AAA-858B-074F-ABAC-D1020DC52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6CD6FF-DA1E-FD44-8EDF-ACD6D4B14F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3DDE5AA-83E5-B546-916C-67ECDB161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F299303-E4C7-5C41-8ED6-E556E298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1A1B1D3-B133-1548-8A2E-4F0B9F9F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33595"/>
            <a:ext cx="10517187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8C4D215E-66AD-114B-B28A-94EEC274D18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576442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2EAA27B-4B3D-BD47-9590-0CD44CFCA3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982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42DEA-37E5-304E-B2C0-06AFC26B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F52BD9-32F6-3947-9D91-4BB3EBD1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2EFBD495-80D1-9244-9589-170AD340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6442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7D7C1FEE-F64A-F743-9F97-258764617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484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3ECCB0-F61A-E44B-B2F9-54070B68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256C75A5-BA3A-C24E-910F-BA6A3E96F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6442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E79AB8-A756-984F-B762-BD0BCBE80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4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81EC79-0E0D-FF41-AFC6-38A9D700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3821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DA9A74-8D5E-CF43-88CB-1D2BB5904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CFDDF5-FB1E-6B46-8AD7-21490991A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1EF5C4-A3D1-3F49-A25B-5E078349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8AE003DE-0470-CD40-A8A7-E9AEE160249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576442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B43F033-7AA6-3E48-8221-06F14666E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571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5A999A4-C009-D141-8419-FF7BD4BC2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0FC86CE-E2DB-1B4A-A74B-B962B335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B690D12-81CE-154E-A68A-D6CB7FBCB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3821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2FA36311-AB02-C54D-8343-818C35107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596C50C-2F91-AD42-8274-DDEBEDFD5B7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576442" y="6354296"/>
            <a:ext cx="180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9337B54D-768C-4345-9B6E-6BBB28986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267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89F0E0-DC40-5044-80F0-223FDA65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D36D23-AD41-784B-979F-57470F046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F14691-D64D-0045-97D2-DE29219F6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6441" y="6354296"/>
            <a:ext cx="1804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F8E651-CA5E-A246-8966-C74E82A13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060" y="6367743"/>
            <a:ext cx="1331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err="1"/>
              <a:t>bpw.directory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AC1023-34E7-0D43-A4CF-0E27E1C80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4575" y="6356350"/>
            <a:ext cx="1214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7452-2ADA-0F47-8E3C-C7D3484D9B57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DD09707-C497-EF43-8C09-FF6F4757BA8F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0813" y="6230672"/>
            <a:ext cx="11196000" cy="10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78D593C-DCAF-F64E-B6DD-C0CB8EAD31B1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 rot="5400000">
            <a:off x="9366724" y="3962828"/>
            <a:ext cx="4500000" cy="1008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E7AEBD9-FCD4-1A46-BCDD-DDC410D4A61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83096" y="6346174"/>
            <a:ext cx="680549" cy="4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3" Type="http://schemas.openxmlformats.org/officeDocument/2006/relationships/slide" Target="slide5.xml"/><Relationship Id="rId21" Type="http://schemas.openxmlformats.org/officeDocument/2006/relationships/slide" Target="slide56.xml"/><Relationship Id="rId7" Type="http://schemas.openxmlformats.org/officeDocument/2006/relationships/slide" Target="slide13.xml"/><Relationship Id="rId12" Type="http://schemas.openxmlformats.org/officeDocument/2006/relationships/slide" Target="slide27.xml"/><Relationship Id="rId17" Type="http://schemas.openxmlformats.org/officeDocument/2006/relationships/slide" Target="slide40.xml"/><Relationship Id="rId2" Type="http://schemas.openxmlformats.org/officeDocument/2006/relationships/slide" Target="slide4.xml"/><Relationship Id="rId16" Type="http://schemas.openxmlformats.org/officeDocument/2006/relationships/slide" Target="slide38.xml"/><Relationship Id="rId20" Type="http://schemas.openxmlformats.org/officeDocument/2006/relationships/slide" Target="slide4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11" Type="http://schemas.openxmlformats.org/officeDocument/2006/relationships/slide" Target="slide25.xml"/><Relationship Id="rId24" Type="http://schemas.openxmlformats.org/officeDocument/2006/relationships/slide" Target="slide65.xml"/><Relationship Id="rId5" Type="http://schemas.openxmlformats.org/officeDocument/2006/relationships/slide" Target="slide9.xml"/><Relationship Id="rId15" Type="http://schemas.openxmlformats.org/officeDocument/2006/relationships/slide" Target="slide36.xml"/><Relationship Id="rId23" Type="http://schemas.openxmlformats.org/officeDocument/2006/relationships/slide" Target="slide58.xml"/><Relationship Id="rId10" Type="http://schemas.openxmlformats.org/officeDocument/2006/relationships/slide" Target="slide20.xml"/><Relationship Id="rId19" Type="http://schemas.openxmlformats.org/officeDocument/2006/relationships/slide" Target="slide43.xml"/><Relationship Id="rId4" Type="http://schemas.openxmlformats.org/officeDocument/2006/relationships/slide" Target="slide7.xml"/><Relationship Id="rId9" Type="http://schemas.openxmlformats.org/officeDocument/2006/relationships/slide" Target="slide15.xml"/><Relationship Id="rId14" Type="http://schemas.openxmlformats.org/officeDocument/2006/relationships/slide" Target="slide35.xml"/><Relationship Id="rId22" Type="http://schemas.openxmlformats.org/officeDocument/2006/relationships/slide" Target="slide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bpw.directory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83EDF41-90E0-F693-973B-C98AD6F56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624330"/>
            <a:ext cx="3976496" cy="15216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User Manual 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AF74A1-C344-ED61-6868-94DF3192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57" y="1234357"/>
            <a:ext cx="6164194" cy="42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08BCF98-A48F-BB93-06F7-801FA517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Watch out for typos!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054D54-B256-E467-F36B-387BAE9C665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3101FD-4023-18DE-5423-9A2315205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FD8A8E1-0225-8EB6-1470-52780371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9D4D0F-2729-3C8D-DBE4-CA6F3FFA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310" y="382384"/>
            <a:ext cx="5445168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22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0F2A73-D232-0722-8C20-E06FE2125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your emails – and your spam!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1A22F8D-2E3E-91C4-83A8-7CBBBD5CB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B448F9-FDCC-D31F-D343-FAB8D7342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1CF451-D43F-04BF-0F39-60DFB9881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466755A0-93D4-5274-AA61-EF77BF4C4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219737"/>
            <a:ext cx="6192981" cy="4443463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97D3DF-AEAA-1FD4-BF30-6B505271881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552700"/>
            <a:ext cx="3932238" cy="3316288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6889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8602BB2-8C4E-C208-DB2A-15A10EB5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Email validated successfully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C7BCAA-5A86-3159-2AAC-7D0ADA5D1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E29BE4-1022-9BAF-415E-F47D9F918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A2C17AB-13AF-75C7-B9E4-0110112F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7A00D1-50D1-81FB-2961-B83C7040C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608181"/>
            <a:ext cx="6192981" cy="56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6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7307EEE-8BC1-585A-736A-3659BEE06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Create your Business Card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9B60D5-4728-EC87-893C-5A9F5EFC2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16D63F-EA61-D8A1-DDC3-6F468BC3F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EC65262-649A-29DC-F870-07CB6137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340804-5523-86E6-0FCD-3DEDE94B6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890" y="382384"/>
            <a:ext cx="5644008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674DC-6F8E-F2A7-86C1-CB63161A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Login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2E43B0-5441-77B5-5DCD-47C57D1B6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2A3ADC-9EA6-094F-01BE-D72FD2460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D9CBC46-D637-4CF9-8559-35B699ED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0CBD82-3B4E-3BC0-B5D9-334A4C541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619404" y="422391"/>
            <a:ext cx="6192981" cy="60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58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674DC-6F8E-F2A7-86C1-CB63161A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6000" dirty="0"/>
              <a:t>Edit Profile General Details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2E43B0-5441-77B5-5DCD-47C57D1B6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2A3ADC-9EA6-094F-01BE-D72FD2460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D9CBC46-D637-4CF9-8559-35B699ED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0CBD82-3B4E-3BC0-B5D9-334A4C541E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4418" y="422391"/>
            <a:ext cx="5442953" cy="60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3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9A20B77-D2FB-989F-B55A-6F09A91C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General Details – Photo, Name &amp; Profession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77C929-07B0-146E-908A-B07343638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85FF35-84E9-1185-B8DE-E8FEB2A1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05E43E4-3834-BB1D-F014-FD3A36E4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A4A745-4CFE-4139-3BB2-DECD85C82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310" y="382384"/>
            <a:ext cx="5445168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88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E22E0A9-C95E-2311-2712-EABD28A5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General Details – Branch &amp; Sector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E604DBB-3ABD-4795-E6DA-BA2DAFA9C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7195FB-B06E-2B99-2E70-D65AE6D58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B2440C1-6515-2D4C-1C92-0D22D2DC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4FD82F-CA9B-045E-6767-760943D5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242" y="382384"/>
            <a:ext cx="5659305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4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1C2295A-F53A-9709-2520-94360B0F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General Details – Branch &amp; Sector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8806C8-DF42-0F62-9CC5-0421DC68B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8D28FA-0C01-1D77-762C-791CCC912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D144606-60A1-D643-1802-BA0BF67D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E4D80B-6FD9-DB29-7FEA-56B7912AE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08" y="382384"/>
            <a:ext cx="5766373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95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A83792-9678-A546-109C-E33D541B0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861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D2DECE-E926-3166-0642-829E55F68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September 2022</a:t>
            </a:r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B5D8DFE-F464-DAB9-A033-1BB16A02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>
                <a:solidFill>
                  <a:schemeClr val="bg1"/>
                </a:solidFill>
              </a:rPr>
              <a:t>bpw.directory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9F2A70-7602-CE27-E8B0-D9C920DE9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097452-2ADA-0F47-8E3C-C7D3484D9B57}" type="slidenum">
              <a:rPr lang="de-DE" smtClean="0"/>
              <a:pPr>
                <a:spcAft>
                  <a:spcPts val="600"/>
                </a:spcAft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69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84F021-9F89-FBA1-680C-2AC328D1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06ED22-21E4-7DAF-9362-B261A045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 fontScale="92500" lnSpcReduction="10000"/>
          </a:bodyPr>
          <a:lstStyle/>
          <a:p>
            <a:r>
              <a:rPr lang="de-DE" sz="1800" dirty="0"/>
              <a:t>Language </a:t>
            </a:r>
            <a:r>
              <a:rPr lang="de-DE" sz="1800" dirty="0" err="1"/>
              <a:t>Changer</a:t>
            </a:r>
            <a:r>
              <a:rPr lang="de-DE" sz="1800" dirty="0"/>
              <a:t>			</a:t>
            </a:r>
            <a:r>
              <a:rPr lang="de-DE" sz="1800" dirty="0">
                <a:hlinkClick r:id="rId2" action="ppaction://hlinksldjump"/>
              </a:rPr>
              <a:t>4</a:t>
            </a:r>
            <a:endParaRPr lang="de-DE" sz="1800" dirty="0"/>
          </a:p>
          <a:p>
            <a:r>
              <a:rPr lang="de-DE" sz="1800" dirty="0" err="1"/>
              <a:t>Introduction</a:t>
            </a:r>
            <a:r>
              <a:rPr lang="de-DE" sz="1800" dirty="0"/>
              <a:t>       				</a:t>
            </a:r>
            <a:r>
              <a:rPr lang="de-DE" sz="1800" dirty="0">
                <a:hlinkClick r:id="rId3" action="ppaction://hlinksldjump"/>
              </a:rPr>
              <a:t>5</a:t>
            </a:r>
            <a:endParaRPr lang="de-DE" sz="1800" dirty="0"/>
          </a:p>
          <a:p>
            <a:r>
              <a:rPr lang="de-DE" sz="1800" dirty="0"/>
              <a:t>Pinboard				</a:t>
            </a:r>
            <a:r>
              <a:rPr lang="de-DE" sz="1800" dirty="0">
                <a:hlinkClick r:id="rId4" action="ppaction://hlinksldjump"/>
              </a:rPr>
              <a:t>7</a:t>
            </a:r>
            <a:endParaRPr lang="de-DE" sz="1800" dirty="0"/>
          </a:p>
          <a:p>
            <a:r>
              <a:rPr lang="de-DE" sz="1800" dirty="0"/>
              <a:t>Create </a:t>
            </a:r>
            <a:r>
              <a:rPr lang="de-DE" sz="1800" dirty="0" err="1"/>
              <a:t>your</a:t>
            </a:r>
            <a:r>
              <a:rPr lang="de-DE" sz="1800" dirty="0"/>
              <a:t> </a:t>
            </a:r>
            <a:r>
              <a:rPr lang="de-DE" sz="1800" dirty="0" err="1"/>
              <a:t>account</a:t>
            </a:r>
            <a:r>
              <a:rPr lang="de-DE" sz="1800" dirty="0"/>
              <a:t>			</a:t>
            </a:r>
            <a:r>
              <a:rPr lang="de-DE" sz="1800" dirty="0">
                <a:hlinkClick r:id="rId5" action="ppaction://hlinksldjump"/>
              </a:rPr>
              <a:t>9</a:t>
            </a:r>
            <a:endParaRPr lang="de-DE" sz="1800" dirty="0"/>
          </a:p>
          <a:p>
            <a:r>
              <a:rPr lang="de-DE" sz="1800" dirty="0" err="1"/>
              <a:t>Confirm</a:t>
            </a:r>
            <a:r>
              <a:rPr lang="de-DE" sz="1800" dirty="0"/>
              <a:t> email				</a:t>
            </a:r>
            <a:r>
              <a:rPr lang="de-DE" sz="1800" dirty="0">
                <a:hlinkClick r:id="rId6" action="ppaction://hlinksldjump"/>
              </a:rPr>
              <a:t>11</a:t>
            </a:r>
            <a:endParaRPr lang="de-DE" sz="1800" dirty="0"/>
          </a:p>
          <a:p>
            <a:r>
              <a:rPr lang="de-DE" sz="1800" dirty="0"/>
              <a:t>Create </a:t>
            </a:r>
            <a:r>
              <a:rPr lang="de-DE" sz="1800" dirty="0" err="1"/>
              <a:t>your</a:t>
            </a:r>
            <a:r>
              <a:rPr lang="de-DE" sz="1800" dirty="0"/>
              <a:t> Business Card 			</a:t>
            </a:r>
            <a:r>
              <a:rPr lang="de-DE" sz="1800" dirty="0">
                <a:hlinkClick r:id="rId7" action="ppaction://hlinksldjump"/>
              </a:rPr>
              <a:t>13</a:t>
            </a:r>
            <a:endParaRPr lang="de-DE" sz="1800" dirty="0"/>
          </a:p>
          <a:p>
            <a:r>
              <a:rPr lang="de-DE" sz="1800" dirty="0"/>
              <a:t>Login					</a:t>
            </a:r>
            <a:r>
              <a:rPr lang="de-DE" sz="1800" dirty="0">
                <a:hlinkClick r:id="rId8" action="ppaction://hlinksldjump"/>
              </a:rPr>
              <a:t>14</a:t>
            </a:r>
            <a:endParaRPr lang="de-DE" sz="1800" dirty="0"/>
          </a:p>
          <a:p>
            <a:r>
              <a:rPr lang="de-DE" sz="1800" dirty="0"/>
              <a:t>Edit Profile – General Details			</a:t>
            </a:r>
            <a:r>
              <a:rPr lang="de-DE" sz="1800" dirty="0">
                <a:hlinkClick r:id="rId9" action="ppaction://hlinksldjump"/>
              </a:rPr>
              <a:t>15</a:t>
            </a:r>
            <a:endParaRPr lang="de-DE" sz="1800" dirty="0"/>
          </a:p>
          <a:p>
            <a:r>
              <a:rPr lang="de-DE" sz="1800" dirty="0"/>
              <a:t>Edit Profile Details – </a:t>
            </a:r>
            <a:r>
              <a:rPr lang="de-DE" sz="1800" dirty="0" err="1"/>
              <a:t>Languages</a:t>
            </a:r>
            <a:r>
              <a:rPr lang="de-DE" sz="1800" dirty="0"/>
              <a:t>		</a:t>
            </a:r>
            <a:r>
              <a:rPr lang="de-DE" sz="1800" dirty="0">
                <a:hlinkClick r:id="rId10" action="ppaction://hlinksldjump"/>
              </a:rPr>
              <a:t>20</a:t>
            </a:r>
            <a:endParaRPr lang="de-DE" sz="1800" dirty="0"/>
          </a:p>
          <a:p>
            <a:r>
              <a:rPr lang="de-DE" sz="1800" dirty="0"/>
              <a:t>Edit Profile Details – Free Text		</a:t>
            </a:r>
            <a:r>
              <a:rPr lang="de-DE" sz="1800" dirty="0">
                <a:hlinkClick r:id="rId11" action="ppaction://hlinksldjump"/>
              </a:rPr>
              <a:t>25</a:t>
            </a:r>
            <a:endParaRPr lang="de-DE" sz="1800" dirty="0"/>
          </a:p>
          <a:p>
            <a:r>
              <a:rPr lang="de-DE" sz="1800" dirty="0"/>
              <a:t>Edit Profile – Website, </a:t>
            </a:r>
            <a:r>
              <a:rPr lang="de-DE" sz="1800" dirty="0" err="1"/>
              <a:t>Social</a:t>
            </a:r>
            <a:r>
              <a:rPr lang="de-DE" sz="1800" dirty="0"/>
              <a:t> Media 		</a:t>
            </a:r>
            <a:r>
              <a:rPr lang="de-DE" sz="1800" dirty="0">
                <a:hlinkClick r:id="rId12" action="ppaction://hlinksldjump"/>
              </a:rPr>
              <a:t>27</a:t>
            </a:r>
            <a:endParaRPr lang="de-DE" sz="18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8B4AB83-E6B6-B7BF-FCA7-4484371EE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34000" cy="4351338"/>
          </a:xfrm>
        </p:spPr>
        <p:txBody>
          <a:bodyPr>
            <a:normAutofit fontScale="92500" lnSpcReduction="10000"/>
          </a:bodyPr>
          <a:lstStyle/>
          <a:p>
            <a:r>
              <a:rPr lang="de-DE" sz="1800" dirty="0"/>
              <a:t>Edit Profile – BPW Infos			</a:t>
            </a:r>
            <a:r>
              <a:rPr lang="de-DE" sz="1800" dirty="0">
                <a:hlinkClick r:id="rId13" action="ppaction://hlinksldjump"/>
              </a:rPr>
              <a:t>30</a:t>
            </a:r>
            <a:endParaRPr lang="de-DE" sz="1800" dirty="0"/>
          </a:p>
          <a:p>
            <a:r>
              <a:rPr lang="de-DE" sz="1800" dirty="0"/>
              <a:t>Edit Profile BPW Infos – BPW Offices		</a:t>
            </a:r>
            <a:r>
              <a:rPr lang="de-DE" sz="1800" dirty="0">
                <a:hlinkClick r:id="rId14" action="ppaction://hlinksldjump"/>
              </a:rPr>
              <a:t>35</a:t>
            </a:r>
            <a:endParaRPr lang="de-DE" sz="1800" dirty="0"/>
          </a:p>
          <a:p>
            <a:r>
              <a:rPr lang="de-DE" sz="1800" dirty="0"/>
              <a:t>Edit Profile BPW Infos – City </a:t>
            </a:r>
            <a:r>
              <a:rPr lang="de-DE" sz="1800" dirty="0" err="1"/>
              <a:t>Map</a:t>
            </a:r>
            <a:r>
              <a:rPr lang="de-DE" sz="1800" dirty="0"/>
              <a:t> View		</a:t>
            </a:r>
            <a:r>
              <a:rPr lang="de-DE" sz="1800" dirty="0">
                <a:hlinkClick r:id="rId15" action="ppaction://hlinksldjump"/>
              </a:rPr>
              <a:t>36</a:t>
            </a:r>
            <a:endParaRPr lang="de-DE" sz="1800" dirty="0"/>
          </a:p>
          <a:p>
            <a:r>
              <a:rPr lang="de-DE" sz="1800" dirty="0"/>
              <a:t>Edit Profile BPW Infos – </a:t>
            </a:r>
            <a:r>
              <a:rPr lang="de-DE" sz="1800" dirty="0" err="1"/>
              <a:t>Your</a:t>
            </a:r>
            <a:r>
              <a:rPr lang="de-DE" sz="1800" dirty="0"/>
              <a:t> </a:t>
            </a:r>
            <a:r>
              <a:rPr lang="de-DE" sz="1800" dirty="0" err="1"/>
              <a:t>Offers</a:t>
            </a:r>
            <a:r>
              <a:rPr lang="de-DE" sz="1800" dirty="0"/>
              <a:t>		</a:t>
            </a:r>
            <a:r>
              <a:rPr lang="de-DE" sz="1800" dirty="0">
                <a:hlinkClick r:id="rId16" action="ppaction://hlinksldjump"/>
              </a:rPr>
              <a:t>38</a:t>
            </a:r>
            <a:endParaRPr lang="de-DE" sz="1800" dirty="0"/>
          </a:p>
          <a:p>
            <a:r>
              <a:rPr lang="de-DE" sz="1800" dirty="0"/>
              <a:t>Edit Profile Validation – Directory Mailings	</a:t>
            </a:r>
            <a:r>
              <a:rPr lang="de-DE" sz="1800" dirty="0">
                <a:hlinkClick r:id="rId17" action="ppaction://hlinksldjump"/>
              </a:rPr>
              <a:t>40</a:t>
            </a:r>
            <a:endParaRPr lang="de-DE" sz="1800" dirty="0"/>
          </a:p>
          <a:p>
            <a:r>
              <a:rPr lang="de-DE" sz="1800" dirty="0"/>
              <a:t>Edit Profile Validation – </a:t>
            </a:r>
            <a:r>
              <a:rPr lang="de-DE" sz="1800" dirty="0" err="1"/>
              <a:t>President‘s</a:t>
            </a:r>
            <a:r>
              <a:rPr lang="de-DE" sz="1800" dirty="0"/>
              <a:t> Email	</a:t>
            </a:r>
            <a:r>
              <a:rPr lang="de-DE" sz="1800" dirty="0">
                <a:hlinkClick r:id="rId18" action="ppaction://hlinksldjump"/>
              </a:rPr>
              <a:t>41</a:t>
            </a:r>
            <a:endParaRPr lang="de-DE" sz="1800" dirty="0"/>
          </a:p>
          <a:p>
            <a:r>
              <a:rPr lang="de-DE" sz="1800" dirty="0" err="1"/>
              <a:t>Activation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Business Card		</a:t>
            </a:r>
            <a:r>
              <a:rPr lang="de-DE" sz="1800" dirty="0">
                <a:hlinkClick r:id="rId19" action="ppaction://hlinksldjump"/>
              </a:rPr>
              <a:t>43</a:t>
            </a:r>
            <a:endParaRPr lang="de-DE" sz="1800" dirty="0"/>
          </a:p>
          <a:p>
            <a:r>
              <a:rPr lang="de-DE" sz="1800" dirty="0"/>
              <a:t>Find </a:t>
            </a:r>
            <a:r>
              <a:rPr lang="de-DE" sz="1800" dirty="0" err="1"/>
              <a:t>your</a:t>
            </a:r>
            <a:r>
              <a:rPr lang="de-DE" sz="1800" dirty="0"/>
              <a:t> Business Card			</a:t>
            </a:r>
            <a:r>
              <a:rPr lang="de-DE" sz="1800" dirty="0">
                <a:hlinkClick r:id="rId20" action="ppaction://hlinksldjump"/>
              </a:rPr>
              <a:t>48</a:t>
            </a:r>
            <a:endParaRPr lang="de-DE" sz="1800" dirty="0"/>
          </a:p>
          <a:p>
            <a:r>
              <a:rPr lang="de-DE" sz="1800" dirty="0"/>
              <a:t>Edit </a:t>
            </a:r>
            <a:r>
              <a:rPr lang="de-DE" sz="1800" dirty="0" err="1"/>
              <a:t>your</a:t>
            </a:r>
            <a:r>
              <a:rPr lang="de-DE" sz="1800" dirty="0"/>
              <a:t> Business Card			</a:t>
            </a:r>
            <a:r>
              <a:rPr lang="de-DE" sz="1800" dirty="0">
                <a:hlinkClick r:id="rId21" action="ppaction://hlinksldjump"/>
              </a:rPr>
              <a:t>56</a:t>
            </a:r>
            <a:endParaRPr lang="de-DE" sz="1800" dirty="0"/>
          </a:p>
          <a:p>
            <a:r>
              <a:rPr lang="de-DE" sz="1800" dirty="0" err="1"/>
              <a:t>Logged</a:t>
            </a:r>
            <a:r>
              <a:rPr lang="de-DE" sz="1800" dirty="0"/>
              <a:t> In				</a:t>
            </a:r>
            <a:r>
              <a:rPr lang="de-DE" sz="1800" dirty="0">
                <a:hlinkClick r:id="rId22" action="ppaction://hlinksldjump"/>
              </a:rPr>
              <a:t>57</a:t>
            </a:r>
            <a:endParaRPr lang="de-DE" sz="1800" dirty="0"/>
          </a:p>
          <a:p>
            <a:r>
              <a:rPr lang="de-DE" sz="1800" dirty="0"/>
              <a:t>Settings				</a:t>
            </a:r>
            <a:r>
              <a:rPr lang="de-DE" sz="1800" dirty="0">
                <a:hlinkClick r:id="rId23" action="ppaction://hlinksldjump"/>
              </a:rPr>
              <a:t>58</a:t>
            </a:r>
            <a:endParaRPr lang="de-DE" sz="1800" dirty="0"/>
          </a:p>
          <a:p>
            <a:r>
              <a:rPr lang="de-DE" sz="1800" dirty="0"/>
              <a:t>Contact 				</a:t>
            </a:r>
            <a:r>
              <a:rPr lang="de-DE" sz="1800" dirty="0">
                <a:hlinkClick r:id="rId24" action="ppaction://hlinksldjump"/>
              </a:rPr>
              <a:t>65</a:t>
            </a:r>
            <a:r>
              <a:rPr lang="de-DE" sz="2000" dirty="0"/>
              <a:t>		</a:t>
            </a:r>
          </a:p>
          <a:p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77915F-02AA-DC4B-230F-9D6CCE55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8FEA66-055A-7088-58F0-40A1E203826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DCDA4A-B0E9-28D0-1EA3-0465F5B13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7452-2ADA-0F47-8E3C-C7D3484D9B57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9516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DFA68A0-4DB6-CCB9-4648-0D60F54B0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Details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4FF632-9050-94D9-876E-EC7CD4B1C3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2084B6-77E4-C466-59F0-58588CBA9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BA990A3-3DD5-E578-12CF-BE3E7C01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DBF0F7-B336-2D27-14B2-BF7B9EE9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619404" y="933311"/>
            <a:ext cx="6192981" cy="50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79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3CE428D-4C45-3EA8-6827-6004A645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Details - Languages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E12138-7BF0-9393-E8B5-50DCE8B3B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C3A8F7-F5DE-BCD8-4CE1-B411E8F05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1EDAB38-A897-195C-F943-587652F43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6CF117-3677-A2D4-02D4-3E5C6A9C1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619404" y="724298"/>
            <a:ext cx="6192981" cy="54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6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61CFFF1-02BF-7C00-B272-8567D8AC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Details - Languages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87B62A-6ED2-4B98-6010-964DA0410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CE50C2-0E42-2987-DF5D-63F5E2F63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6DA0D3-216C-4127-0773-E7E5F593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75C9D83-FF10-0DBB-130A-2B57A17C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507544"/>
            <a:ext cx="6192981" cy="58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16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7935837-ED9E-F2A6-7CEA-80788644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Details - Languages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022C3D-1DD9-A7E6-19A4-77D646DB0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4AA9A6-6A82-DCE8-0C46-4034D239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73E446D-69AE-2EF3-6CEC-901FD6BB0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18AD2E0F-0372-E36C-9DE7-77CFCDDC7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631404"/>
            <a:ext cx="6192981" cy="562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2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92034BF-10D2-01D9-7C89-68AF4B8D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Details - Languages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00D9F8-D775-18AB-D620-302C4014E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ACED80-2A67-6C2D-0E10-D3661A8B7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375AD91-AD98-5FE9-17D6-D2FFC5EA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781FAFF-93DF-1D19-D2D8-440C3F205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515286"/>
            <a:ext cx="6192981" cy="58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22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660E522-8F2B-FC30-3F00-1F412122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Details – Free 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F525DF-F8FE-8399-82B2-5FAF0F12D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ACA9E3-3C12-DF76-4F96-88751F305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E93DF3C-5C34-6223-BF19-B4B77D40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3CDDF4-E66B-9CE5-ECBA-CF55FEC5D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45" b="885"/>
          <a:stretch/>
        </p:blipFill>
        <p:spPr>
          <a:xfrm>
            <a:off x="5619404" y="1746937"/>
            <a:ext cx="6192981" cy="338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9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7F79E1A-6C2B-8C4F-03C1-B628F8EB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Details – Free 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E83C5F-3223-5870-DFFC-D216EFB85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C7CA95-AEEE-6426-2B4B-B41674E41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12B7FFD-2638-6C85-5CA2-EADE5B937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9D7DBC-9362-1D7D-6FE9-BCA94CA69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73" b="13273"/>
          <a:stretch/>
        </p:blipFill>
        <p:spPr>
          <a:xfrm>
            <a:off x="5619404" y="1809518"/>
            <a:ext cx="6192981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9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C3EC45-D3E4-D1DF-BF78-5CE6FF8A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Details - Website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497D5F-22AA-5415-B729-0A5CF8DAA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EF0BB0-E5FD-30D0-AEB5-DDDCF4B3E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FFB96E2-AAC6-B24C-A32C-EBBEB748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48B50A-F6D7-194B-2F34-6E1488B5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242960"/>
            <a:ext cx="6192981" cy="43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64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50A7EE8-AF22-D813-332F-815AE42D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Details – Social Media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4DF8D9-E1B5-C00B-3A3F-42D9010A58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20C8F6-CB72-FEE1-5E09-3E0D8314F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38EAEA8-ED70-E2EC-DE97-D7B62DF0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D7160D5C-328B-D214-1C4C-4B718F5E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661" y="382384"/>
            <a:ext cx="5460466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85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8FE789-3D41-F39C-2BE4-2465B7B88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7" b="2215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9D56B9-3B83-5253-5EC2-C4E9A3A93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September 2022</a:t>
            </a:r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569755-5F0A-3ADA-2A25-15652948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>
                <a:solidFill>
                  <a:schemeClr val="bg1"/>
                </a:solidFill>
              </a:rPr>
              <a:t>bpw.directory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7097D4-A97A-EAC9-8D15-1E1417D94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097452-2ADA-0F47-8E3C-C7D3484D9B57}" type="slidenum">
              <a:rPr lang="de-DE" smtClean="0"/>
              <a:pPr>
                <a:spcAft>
                  <a:spcPts val="600"/>
                </a:spcAft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74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9C3947-A576-B213-905F-E4A8F0685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bpw.directory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D7845B3-9480-AD88-D233-BD3058E5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Welcome!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153583-8D82-F3FE-02D3-F3CA6E6D1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2400" dirty="0">
                <a:latin typeface="+mj-lt"/>
                <a:hlinkClick r:id="rId2"/>
              </a:rPr>
              <a:t>www.bpw.directory</a:t>
            </a:r>
            <a:r>
              <a:rPr lang="de-DE" sz="2400" dirty="0">
                <a:latin typeface="+mj-lt"/>
              </a:rPr>
              <a:t>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A1A5D2C-094C-4CD3-3103-F34E953FDA2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CH"/>
              <a:t>September 2022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56568A-A230-C907-9CA2-3429D04EE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7452-2ADA-0F47-8E3C-C7D3484D9B57}" type="slidenum">
              <a:rPr lang="de-DE" smtClean="0"/>
              <a:t>3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918694F-A2CC-32B0-A7A1-D2BB2EAF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193" y="0"/>
            <a:ext cx="6939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53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84EC326-AF04-4725-AC1B-13D7D086F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BPW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Region, Country, Club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E8D887-D6EA-2DEF-6ECC-53D9E5697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301699-0870-2AA2-ECAF-F42DC1FAD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A597F5B-6A9A-4FAF-2E77-61AEC16C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ED62EB-FE6D-A555-6E96-96DD0C5A9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049430"/>
            <a:ext cx="6192981" cy="47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4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60A9D62-7901-FDE5-700A-E3F61722A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BPW Infos – Region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521D3A-290B-39A9-AF4E-4D08545B3C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976F56-DE7C-C565-1200-8F20FF30D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7FCD297-5545-54BB-EEFF-1301BFE3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67612016-B555-A237-F0C2-720AD308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010724"/>
            <a:ext cx="6192981" cy="48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87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9B08EC4-075A-509D-998F-7BA932C5F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BPW Infos – Country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B6019E-411C-8E7E-6355-9E57034CC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FEF801-A295-2270-A165-233A3B5FA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E5571DC-56A0-2809-E19C-8AEA5E3F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933125C-5C6F-99B2-1E80-1D129BB5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561733"/>
            <a:ext cx="6192981" cy="57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64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71EB678-D4D7-DBA7-0121-8A41471D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BPW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Infos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Club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56E2AC-3889-0882-B0AB-C395EA313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E9F7A2-2BC2-D03B-AF8B-261EFBC17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B220713-AE77-A709-1A0E-14198909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F70D3A2-2035-6C68-5CC4-93C5FA61E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188772"/>
            <a:ext cx="6192981" cy="4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95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F90C4E4-ECA2-709E-9A37-331BB42E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BPW Infos – Club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0B6CF5-5D6E-4196-E645-0670BAEB8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54119B-1691-CF76-9121-CA3B462A0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197D755-7E7B-89EF-D257-82BDB915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50782B-8FDF-1F44-FD90-67653453F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181031"/>
            <a:ext cx="6192981" cy="45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14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0AC1188-2743-9788-FBDE-DCE8771A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BPW Infos – BPW Offices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296F92-5CE7-B4C5-5336-4598CD757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25EB67-A660-0745-3181-92F913C50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487FFBB-B889-791C-EDB8-3B7100830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509748-AFFE-2A68-6306-4703FF66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619404" y="1188772"/>
            <a:ext cx="6192981" cy="4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93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A56FFAC-2789-CD51-6FD8-143317E7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BPW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City Map View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63BF52-923E-5C11-E418-6EAEC9528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935D9B-24FC-77C1-4F0A-DEB26A344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FEE4105-1147-BC1C-98E2-B2CB68B3D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DF8B7DB4-4D12-5DF0-0E7F-D1950CB74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817193"/>
            <a:ext cx="6192981" cy="52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43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552A87B-00AC-E01D-0A27-C6B7F638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BPW Infos – City Map View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20D018F-7FCB-9A58-2BBC-5D75D0C5B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40617B-8597-0689-A7B8-D7CF5602D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98B7686-76F4-113B-BFBD-F47E4894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1332F01-2262-E9D4-64BD-1FF0E2AE4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072654"/>
            <a:ext cx="6192981" cy="473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95655F3-BFBC-B368-B538-2908C3FF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BPW Infos – Your Offers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D83CECE-4895-9917-B80B-50A8EA9EF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0B7D24-8042-A3D8-3EEE-D623C6B6C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A01AE0A-8769-DF35-C5D0-776CD587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65EB79DE-56DB-DF4A-66A5-2BB4731E9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2342215"/>
            <a:ext cx="6192981" cy="219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1FFB4263-2616-0E74-491A-7A6AF287A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30" b="55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972114-299A-7287-282B-300ADB876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September 2022</a:t>
            </a:r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FA7F247-9644-81E0-71B7-2A2A0D11F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>
                <a:solidFill>
                  <a:schemeClr val="bg1"/>
                </a:solidFill>
              </a:rPr>
              <a:t>bpw.directory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4E92DB-9FFB-1468-E5E0-E15774DD5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097452-2ADA-0F47-8E3C-C7D3484D9B57}" type="slidenum">
              <a:rPr lang="de-DE" smtClean="0"/>
              <a:pPr>
                <a:spcAft>
                  <a:spcPts val="600"/>
                </a:spcAft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721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36E7548-43E5-A176-2722-587C4AE1D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Language Changer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608AED-AE70-E8AA-0374-49DF196A4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ABD9C3-EF76-DB06-41C2-8137C3769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 smtClean="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57D6CFE-CE8A-1051-CA96-1099C952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A69C812-D7CF-033A-24AA-76085C62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2024824"/>
            <a:ext cx="6192981" cy="28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38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3FFDBC0-9C83-32E2-82D5-DD7F8762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Validation – Directory Mailings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8CD5AC-6352-B4BC-2C5B-A389A48AD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480775-44D0-311A-FFFA-42376F88E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F1411F-AA30-5E3E-E853-08FF24B4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5A8A1C3-5279-3A0C-2E03-2C12C4047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476579"/>
            <a:ext cx="6192981" cy="59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00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CED2BA8-9B52-1431-994F-ECAEA05B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Profile Validation - President‘s email address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EBD74E-03F6-E3DC-DB22-5358C23FC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518F18-DDF2-EA81-566A-C7BB98292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A84EE-0755-621C-B5E1-47A9D311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09C859-0BAB-BBB7-C2D4-88B23E4B3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619404" y="1769365"/>
            <a:ext cx="6192981" cy="33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67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8EBDEFE-FFDD-7E05-DB3C-2BAA4C7B0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210B3D-6269-61E2-9387-D1E715E3E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September 2022</a:t>
            </a:r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A954109-309E-EE18-62D7-03EC3AF20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>
                <a:solidFill>
                  <a:schemeClr val="bg1"/>
                </a:solidFill>
              </a:rPr>
              <a:t>bpw.directory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D497FB-A16D-887E-1E4C-B864BF2A8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097452-2ADA-0F47-8E3C-C7D3484D9B57}" type="slidenum">
              <a:rPr lang="de-DE" smtClean="0"/>
              <a:pPr>
                <a:spcAft>
                  <a:spcPts val="600"/>
                </a:spcAft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956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03F683B-9E8C-8547-9F34-9372A7C7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your emails.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5BEA4F-ACAD-6D17-BDA9-D66B3CE39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DDA091-0DB9-16A5-F1FB-AC08DD78A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01B8137-65D6-3D9E-A323-F6A4F771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8B6BEEE-5759-9635-7EC5-87A3B4C3F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91" y="382384"/>
            <a:ext cx="4649807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72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1F2033-D84F-FAD7-7A8E-F99DC584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Activation of the Business Card</a:t>
            </a:r>
            <a:b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 Club Presidents:</a:t>
            </a:r>
            <a:b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your emails, also in spam.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E0C870-D7BD-E9B0-B65E-1C61F7427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E04394-A33A-B105-D130-6BB84D7E2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808ADA-98A2-7DEC-C71B-C1F4F49E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3864D74-A62A-CBCC-2302-FC2BD76B6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98058" y="382384"/>
            <a:ext cx="4435672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45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1F2033-D84F-FAD7-7A8E-F99DC584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Activation of the Business Card</a:t>
            </a:r>
            <a:b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Accept – if paid</a:t>
            </a:r>
            <a:b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Refuse – if not paid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E0C870-D7BD-E9B0-B65E-1C61F7427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E04394-A33A-B105-D130-6BB84D7E2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808ADA-98A2-7DEC-C71B-C1F4F49E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3864D74-A62A-CBCC-2302-FC2BD76B6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619404" y="600439"/>
            <a:ext cx="6192981" cy="56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44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9066ACC-C659-9363-549C-751FF1B2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Message to the Club President – Approval of your Member’s Profile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FAADE0-D7A2-447D-393A-C6371C705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FB83AB-376D-BD9C-3BBE-097612C56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7FFB55F-3519-13A1-EB4F-07A1E852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9A6BB63-80BB-8007-1BDE-22BF7CC63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2048048"/>
            <a:ext cx="6192981" cy="278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774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77DAF43-D1A2-EE6A-5159-6FE9C355C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your emails – Profile activated!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1897D2-1B5E-D240-8714-D2BB9B647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D21966-BB38-8BDB-6969-71CF70FFE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5BC451B-E6C2-673D-7E05-3882283E6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9709BA-07A9-C279-4272-873913144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916833" y="382384"/>
            <a:ext cx="5598122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19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76891F4-C2AD-25EC-AB03-3F30EC9E2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Find your Business Card - Search Filters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46B31F-22F5-3B64-ABCE-6C8BD60A6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300C9A-65A4-888A-EAB6-4DDBDDDB1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6C6B598-20F1-C066-C1DB-A13A18B7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172380-D9D6-8DBB-5738-9C9E062E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908706"/>
            <a:ext cx="6192981" cy="306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5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0117FDE-9700-072F-6145-A3A541132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 Filters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38F2A3-9023-E991-C1A8-F233508E4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B9A512-E2BB-068C-8AA3-9AE8939DA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698D23A-7727-E9FD-21A9-583F8B13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5D0881-A806-954B-CF18-9799BCF4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917830"/>
            <a:ext cx="6192981" cy="50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1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5D5F18E-C24A-39D9-80C1-3F2F20F6F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Navigation - Introduction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E8D264-76E7-87A8-A7E8-3C56A864E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3819D3-168D-8E68-E6D0-DE92B6F8A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8E01743-EE95-2F45-D553-A5D9E11E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4D1BE0D-19C8-0E35-4FD1-B47A08CB7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2024824"/>
            <a:ext cx="6192981" cy="28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53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0AEB5EA-F004-9667-DC94-84C62F80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 by name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F8DC14-9152-4F0D-2A92-55F0C0BE9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5FD2E2-075B-D604-4D69-8AB228335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8A509E4-21A2-176E-9AF2-B8DB848B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6F7158-193F-C87A-89E7-94A92870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428" y="1072654"/>
            <a:ext cx="6441958" cy="49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0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8D3D065-CF77-6061-E32C-5EE6740C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 by Sort Order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C1CC3E-59B5-B73A-70FC-16ED99B4E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1BC0BD-8C74-B3A8-F6DC-579D45F1A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23C847-0C0D-BEDB-0071-56AC2969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C7CC06-D191-A151-9BE1-FC1DE4C6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933311"/>
            <a:ext cx="6192981" cy="50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38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337027F-16C6-421E-CD42-6140D225F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 by Newest first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3297B2-D7EB-E45F-8110-1406C6993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05406F-5EF8-6AA8-3C08-28688FAE2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96611E8-EB4D-9D69-7C65-BEA5D384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742EDCC-84FB-CDEA-4D7B-B58E36D6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072654"/>
            <a:ext cx="6192981" cy="473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37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1E01374-546D-2A5D-E8E3-65E97ECAC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This is your Business Card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CC22C8D-378B-476A-2666-A242BA56F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17672F-441F-6DF6-3CC3-EDA15A20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CD405FE-5700-C1A1-4F8A-38CCCF3F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59572B-CD16-8CA5-9303-476E4E0915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30592" y="1355834"/>
            <a:ext cx="6305703" cy="42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31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F0A5FFC-90C2-8A0D-C051-D15616B4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 by Map View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910900-3690-6374-0130-93FA3EB7B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7F8E11-27C3-23C5-FC3D-7F71E2AB5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6912B91-005F-71EC-6E52-C974CD17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D7323FAA-C623-4A71-76E0-DB6DAB0C2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908706"/>
            <a:ext cx="6192981" cy="306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22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2380EFD-DBD4-6231-BEEB-E054767C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Map View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AB6ED48-ADC4-1662-2993-0B433638B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8D05F8-C876-C4E6-0DE7-4B82CA3B8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7D4BCF9-6502-9A0D-F5E4-E09FE22F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069A5D7-A42C-222E-6F5D-01DE13BC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072654"/>
            <a:ext cx="6192981" cy="473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4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5E4997F-2317-95C1-98E8-0B865A2BE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Edit your Business Card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674C23-CF04-E570-509F-07BF09EA9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E90A00-F9D7-AE10-5921-EF668F60E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AB259AC-3BB8-4734-FBD6-6B3C5EC0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0FF5F9B-58DA-D914-085F-786927C74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2024824"/>
            <a:ext cx="6192981" cy="28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86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AA37E1D-F10A-2052-47A4-33BF97D7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/>
              <a:t>Y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 are logged in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C0D046-8A52-95FF-54FE-D5B6874B2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AAF379-5543-CE29-4D71-20F570F3E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2596516-F2B5-9478-F427-E76291DF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D9BFFC-E118-9302-82E2-0F599C531F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19404" y="2029711"/>
            <a:ext cx="6192981" cy="28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04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A068890-2938-F110-6AF4-93939CAC1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Settings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A4D2DE6-6D4A-4899-148F-3C66EB63D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67BB9C-2A16-2BC9-9414-ECAFB5AE2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B586A33-9DBE-6548-12A0-35014D0D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82CDB436-EABC-DF64-C31C-42538A52A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2032566"/>
            <a:ext cx="6192981" cy="28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76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C734E1C-0AA2-EFB8-161B-B7620B70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Settings – Email address of your president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8DAC88-3A8F-A4F8-1717-BC6EE3ADB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658521-756F-A00D-DC2A-799031886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521898C-0FC2-DEBC-2FDD-2F0E3518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85556B-08FD-C5B4-E8CB-05FDF107B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761622"/>
            <a:ext cx="6192981" cy="33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9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B4BE892-1060-CA49-1943-6A012BC8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Navigation Introduction – Step by step, Branches &amp; Sectors (pdf)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431849-F229-44A5-1436-7E9D4BD37C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6C206C-B4D3-199E-3A27-FB998FAFB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2412972-DE5F-7AEE-BC6E-3C0388FC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89FAF74A-8593-611B-7A33-535ACA99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560351"/>
            <a:ext cx="6192981" cy="376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44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1A2F927-251C-C34C-AC71-EF6A072D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Settings – Email address of your president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4592BF-2F54-5DA1-E9F6-484640294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D0D817-A2D5-A97B-3161-B19C28275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213AEF-5F82-3364-7020-C672EE11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C3A68C-7850-B089-58C6-3F6EBA104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761622"/>
            <a:ext cx="6192981" cy="33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390B20E-F7EE-5E70-E08C-07CE9026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Settings – Reset Password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107454-A3E1-1106-E31B-4B97A5D0C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AB3B5F-778F-042E-E4B6-445C0422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406D205-B084-5E45-032A-21D12F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5B3F74-D83E-B84E-3FFF-0B710C340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761622"/>
            <a:ext cx="6192981" cy="33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554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779653C-645F-B405-4CF5-A52B35549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Settings – Reset Password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7DAD81-3D3C-881A-B103-62A458E48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353295-AABA-0C85-A3C8-CA91B5A2F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ABA8F62-7CA7-BFCB-8116-8C500F2E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E75BF8-3B4D-0A15-262D-5A57796DE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761622"/>
            <a:ext cx="6192981" cy="33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816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BF93305-3DCF-FEA7-49CB-04BE8718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Settings – BPW Directory Mailings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7CD7A4-2A56-F91D-17B4-AD8974F45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CA2E26-BF60-9A09-0C72-2AD1B4057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4C892C8-0017-99DD-5B11-BE8A268F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A515E2-A32B-1C84-F71C-43D4FF5CD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761622"/>
            <a:ext cx="6192981" cy="33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387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B5B7469-7633-82C3-E6E9-E89BB7C0F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Settings – BPW Directory Mailings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A85DDC-0B4D-063D-FFB8-C16A3B138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049802-19FE-51FD-D4C3-3DA10A264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5664DAA-F37C-9039-EBE2-AC045F63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1D4C473D-9373-46EB-2075-514CE49C7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761622"/>
            <a:ext cx="6192981" cy="33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56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E7CDE92-5EBE-C825-A9A8-97874ACD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a BPW Member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0BF5887-7A60-4EE5-CABB-D5D956387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2CDDF0-CE45-DFC0-E151-3B5EE8E57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A3FE20A-32B2-824D-D8C3-CD01ED3E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80FCB6D-589D-9ED3-9631-9EE27464D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619404" y="1351338"/>
            <a:ext cx="6192981" cy="418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033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956B540-537C-D485-FDB3-3107FB97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page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B7BBF2B-DC5D-41CC-4A95-03612A428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5A94FE-04DE-B5C7-0F90-DD2C3D94A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5FD7DE3-D4CB-61FC-7BC9-13BDECB3A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3C5949-C62C-0A9A-2C58-9DDB2F0F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738399"/>
            <a:ext cx="6192981" cy="340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898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066425-2E2A-FE03-CCD9-AAFA00A03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3948158"/>
            <a:ext cx="3322316" cy="16920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www.bpw-international.org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5323BB4-BEBC-F261-4D32-08FF9B429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44678" y="1162686"/>
            <a:ext cx="6436548" cy="4532627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1A7528-E7B7-F1F0-F927-C3B63F1219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September 2022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A64118D-06D9-B18B-6F78-473181F0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46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1D3854-63D0-3EB5-3772-BCD5C6B54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62308" y="6356350"/>
            <a:ext cx="159149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097452-2ADA-0F47-8E3C-C7D3484D9B57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67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57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194EBFD-9F6F-BF97-3D3A-C81BBFE3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Navigation - Pinboard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85C8F4-CF2D-991E-E3EA-6C5461EE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83DC86-5159-A78E-3860-EBCFCB5BC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27E2F00-FB7D-DFBE-5FE2-9652FFDE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252EF8F-E8AC-DD52-A7C8-459283C9B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2024824"/>
            <a:ext cx="6192981" cy="28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50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F7779ED-2CBE-2683-AFDF-9790F8BA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Pinboard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9E085D-4185-13B1-B0A5-F228132EF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F2D077-73AC-730C-D208-3A6855020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84ED4FF-9D48-4465-1906-E2C0A805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4D0B56D-1CFF-0201-3A5B-D771694C7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04" y="1359079"/>
            <a:ext cx="6192981" cy="416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7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F7779ED-2CBE-2683-AFDF-9790F8BA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latin typeface="+mj-lt"/>
                <a:ea typeface="+mj-ea"/>
                <a:cs typeface="+mj-cs"/>
              </a:rPr>
              <a:t>Create your account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9E085D-4185-13B1-B0A5-F228132EF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-5400000">
            <a:off x="-786384" y="1060704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September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F2D077-73AC-730C-D208-3A6855020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8097452-2ADA-0F47-8E3C-C7D3484D9B57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84ED4FF-9D48-4465-1906-E2C0A805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941832" y="5285232"/>
            <a:ext cx="24963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bpw.directory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4D0B56D-1CFF-0201-3A5B-D771694C70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19404" y="2116394"/>
            <a:ext cx="6192981" cy="26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35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5" id="{D8F73923-ECC5-0744-82B8-99C1AF08D1CF}" vid="{BC563DD0-5CE1-AC40-A744-2930F49B431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936</Words>
  <Application>Microsoft Macintosh PowerPoint</Application>
  <PresentationFormat>Breitbild</PresentationFormat>
  <Paragraphs>289</Paragraphs>
  <Slides>67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Tw Cen MT</vt:lpstr>
      <vt:lpstr>Office</vt:lpstr>
      <vt:lpstr>PowerPoint-Präsentation</vt:lpstr>
      <vt:lpstr>Contents</vt:lpstr>
      <vt:lpstr>Welcome!</vt:lpstr>
      <vt:lpstr>Language Changer</vt:lpstr>
      <vt:lpstr>Navigation - Introduction</vt:lpstr>
      <vt:lpstr>Navigation Introduction – Step by step, Branches &amp; Sectors (pdf)</vt:lpstr>
      <vt:lpstr>Navigation - Pinboard</vt:lpstr>
      <vt:lpstr>Pinboard</vt:lpstr>
      <vt:lpstr>Create your account</vt:lpstr>
      <vt:lpstr>Watch out for typos!</vt:lpstr>
      <vt:lpstr>Check your emails – and your spam!</vt:lpstr>
      <vt:lpstr>Email validated successfully</vt:lpstr>
      <vt:lpstr>Create your Business Card</vt:lpstr>
      <vt:lpstr>Login</vt:lpstr>
      <vt:lpstr>Edit Profile General Details</vt:lpstr>
      <vt:lpstr>Edit Profile General Details – Photo, Name &amp; Profession</vt:lpstr>
      <vt:lpstr>Edit Profile General Details – Branch &amp; Sector</vt:lpstr>
      <vt:lpstr>Edit Profile General Details – Branch &amp; Sector</vt:lpstr>
      <vt:lpstr>PowerPoint-Präsentation</vt:lpstr>
      <vt:lpstr>Edit Profile Details</vt:lpstr>
      <vt:lpstr>Edit Profile Details - Languages</vt:lpstr>
      <vt:lpstr>Edit Profile Details - Languages</vt:lpstr>
      <vt:lpstr>Edit Profile Details - Languages</vt:lpstr>
      <vt:lpstr>Edit Profile Details - Languages</vt:lpstr>
      <vt:lpstr>Edit Profile Details – Free Text</vt:lpstr>
      <vt:lpstr>Edit Profile Details – Free Text</vt:lpstr>
      <vt:lpstr>Edit Profile Details - Website</vt:lpstr>
      <vt:lpstr>Edit Profile Details – Social Media</vt:lpstr>
      <vt:lpstr>PowerPoint-Präsentation</vt:lpstr>
      <vt:lpstr>Edit Profile BPW Infos – Region, Country, Club</vt:lpstr>
      <vt:lpstr>Edit Profile BPW Infos – Region</vt:lpstr>
      <vt:lpstr>Edit Profile BPW Infos – Country</vt:lpstr>
      <vt:lpstr>Edit Profile BPW Infos – Club</vt:lpstr>
      <vt:lpstr>Edit Profile BPW Infos – Club</vt:lpstr>
      <vt:lpstr>Edit Profile BPW Infos – BPW Offices</vt:lpstr>
      <vt:lpstr>Edit Profile BPW Infos – City Map View</vt:lpstr>
      <vt:lpstr>Edit Profile BPW Infos – City Map View</vt:lpstr>
      <vt:lpstr>Edit Profile BPW Infos – Your Offers</vt:lpstr>
      <vt:lpstr>PowerPoint-Präsentation</vt:lpstr>
      <vt:lpstr>Edit Profile Validation – Directory Mailings</vt:lpstr>
      <vt:lpstr>Edit Profile Validation - President‘s email address</vt:lpstr>
      <vt:lpstr>PowerPoint-Präsentation</vt:lpstr>
      <vt:lpstr>Check your emails.</vt:lpstr>
      <vt:lpstr>Activation of the Business Card  To Club Presidents: Check your emails, also in spam.</vt:lpstr>
      <vt:lpstr>Activation of the Business Card  Accept – if paid Refuse – if not paid</vt:lpstr>
      <vt:lpstr>Message to the Club President – Approval of your Member’s Profile</vt:lpstr>
      <vt:lpstr>Check your emails – Profile activated!</vt:lpstr>
      <vt:lpstr>Find your Business Card - Search Filters</vt:lpstr>
      <vt:lpstr>Search Filters</vt:lpstr>
      <vt:lpstr>Search by name</vt:lpstr>
      <vt:lpstr>Search by Sort Order</vt:lpstr>
      <vt:lpstr>Search by Newest first</vt:lpstr>
      <vt:lpstr>This is your Business Card</vt:lpstr>
      <vt:lpstr>Search by Map View</vt:lpstr>
      <vt:lpstr>Map View</vt:lpstr>
      <vt:lpstr>Edit your Business Card</vt:lpstr>
      <vt:lpstr>You are logged in</vt:lpstr>
      <vt:lpstr>Settings</vt:lpstr>
      <vt:lpstr>Settings – Email address of your president</vt:lpstr>
      <vt:lpstr>Settings – Email address of your president</vt:lpstr>
      <vt:lpstr>Settings – Reset Password</vt:lpstr>
      <vt:lpstr>Settings – Reset Password</vt:lpstr>
      <vt:lpstr>Settings – BPW Directory Mailings</vt:lpstr>
      <vt:lpstr>Settings – BPW Directory Mailings</vt:lpstr>
      <vt:lpstr>Contact a BPW Member</vt:lpstr>
      <vt:lpstr>Contact page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bpw.directory</dc:title>
  <dc:creator>Ursula Schmid</dc:creator>
  <cp:lastModifiedBy>Ursula Schmid</cp:lastModifiedBy>
  <cp:revision>24</cp:revision>
  <dcterms:created xsi:type="dcterms:W3CDTF">2022-09-08T11:49:39Z</dcterms:created>
  <dcterms:modified xsi:type="dcterms:W3CDTF">2022-09-28T10:37:32Z</dcterms:modified>
</cp:coreProperties>
</file>