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0" r:id="rId2"/>
    <p:sldId id="261" r:id="rId3"/>
    <p:sldId id="268" r:id="rId4"/>
    <p:sldId id="272" r:id="rId5"/>
    <p:sldId id="269" r:id="rId6"/>
    <p:sldId id="271" r:id="rId7"/>
    <p:sldId id="270" r:id="rId8"/>
    <p:sldId id="278" r:id="rId9"/>
    <p:sldId id="274" r:id="rId10"/>
    <p:sldId id="275" r:id="rId11"/>
    <p:sldId id="276" r:id="rId12"/>
    <p:sldId id="280" r:id="rId13"/>
    <p:sldId id="277" r:id="rId14"/>
    <p:sldId id="279" r:id="rId15"/>
    <p:sldId id="264"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4"/>
  </p:normalViewPr>
  <p:slideViewPr>
    <p:cSldViewPr snapToGrid="0">
      <p:cViewPr varScale="1">
        <p:scale>
          <a:sx n="121" d="100"/>
          <a:sy n="121" d="100"/>
        </p:scale>
        <p:origin x="4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84F688D-95A3-3510-6BF5-2003A7CBEC8E}"/>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ea typeface=""/>
                <a:cs typeface=""/>
              </a:defRPr>
            </a:lvl1pPr>
          </a:lstStyle>
          <a:p>
            <a:pPr lvl="0"/>
            <a:endParaRPr lang="it-IT"/>
          </a:p>
        </p:txBody>
      </p:sp>
      <p:sp>
        <p:nvSpPr>
          <p:cNvPr id="3" name="Segnaposto data 2">
            <a:extLst>
              <a:ext uri="{FF2B5EF4-FFF2-40B4-BE49-F238E27FC236}">
                <a16:creationId xmlns:a16="http://schemas.microsoft.com/office/drawing/2014/main" id="{76BE5423-F5F9-8058-7C21-8C6A18AE3319}"/>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ea typeface=""/>
                <a:cs typeface=""/>
              </a:defRPr>
            </a:lvl1pPr>
          </a:lstStyle>
          <a:p>
            <a:pPr lvl="0"/>
            <a:fld id="{AEC11BB2-081C-A142-B0B3-702CE656C58F}" type="datetime1">
              <a:rPr lang="it-IT"/>
              <a:pPr lvl="0"/>
              <a:t>25/04/24</a:t>
            </a:fld>
            <a:endParaRPr lang="it-IT"/>
          </a:p>
        </p:txBody>
      </p:sp>
      <p:sp>
        <p:nvSpPr>
          <p:cNvPr id="4" name="Segnaposto immagine diapositiva 3">
            <a:extLst>
              <a:ext uri="{FF2B5EF4-FFF2-40B4-BE49-F238E27FC236}">
                <a16:creationId xmlns:a16="http://schemas.microsoft.com/office/drawing/2014/main" id="{172FB298-DF2D-8A63-D07A-450C0D56A94B}"/>
              </a:ext>
            </a:extLst>
          </p:cNvPr>
          <p:cNvSpPr>
            <a:spLocks noGrp="1" noRot="1" noChangeAspect="1"/>
          </p:cNvSpPr>
          <p:nvPr>
            <p:ph type="sldImg" idx="2"/>
          </p:nvPr>
        </p:nvSpPr>
        <p:spPr>
          <a:xfrm>
            <a:off x="685800" y="1143000"/>
            <a:ext cx="5486400" cy="3086100"/>
          </a:xfrm>
          <a:prstGeom prst="rect">
            <a:avLst/>
          </a:prstGeom>
          <a:noFill/>
          <a:ln w="12701">
            <a:solidFill>
              <a:srgbClr val="000000"/>
            </a:solidFill>
            <a:prstDash val="solid"/>
          </a:ln>
        </p:spPr>
      </p:sp>
      <p:sp>
        <p:nvSpPr>
          <p:cNvPr id="5" name="Segnaposto note 4">
            <a:extLst>
              <a:ext uri="{FF2B5EF4-FFF2-40B4-BE49-F238E27FC236}">
                <a16:creationId xmlns:a16="http://schemas.microsoft.com/office/drawing/2014/main" id="{0BDF820C-7DC2-4E92-D398-5188006944BF}"/>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C9569B82-310F-96E6-58FF-358C79B46C08}"/>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ea typeface=""/>
                <a:cs typeface=""/>
              </a:defRPr>
            </a:lvl1pPr>
          </a:lstStyle>
          <a:p>
            <a:pPr lvl="0"/>
            <a:endParaRPr lang="it-IT"/>
          </a:p>
        </p:txBody>
      </p:sp>
      <p:sp>
        <p:nvSpPr>
          <p:cNvPr id="7" name="Segnaposto numero diapositiva 6">
            <a:extLst>
              <a:ext uri="{FF2B5EF4-FFF2-40B4-BE49-F238E27FC236}">
                <a16:creationId xmlns:a16="http://schemas.microsoft.com/office/drawing/2014/main" id="{C1DD5AA0-11BB-5ACD-2376-BFEC1806BAF3}"/>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ea typeface=""/>
                <a:cs typeface=""/>
              </a:defRPr>
            </a:lvl1pPr>
          </a:lstStyle>
          <a:p>
            <a:pPr lvl="0"/>
            <a:fld id="{4E8B3CE3-0C12-4743-BA42-E391ADD9AD0B}" type="slidenum">
              <a:t>‹Nr.›</a:t>
            </a:fld>
            <a:endParaRPr lang="it-IT"/>
          </a:p>
        </p:txBody>
      </p:sp>
    </p:spTree>
    <p:extLst>
      <p:ext uri="{BB962C8B-B14F-4D97-AF65-F5344CB8AC3E}">
        <p14:creationId xmlns:p14="http://schemas.microsoft.com/office/powerpoint/2010/main" val="17010343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ea typeface=""/>
        <a:cs typeface=""/>
      </a:defRPr>
    </a:lvl1pPr>
    <a:lvl2pPr marL="457200" marR="0" lvl="1"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ea typeface=""/>
        <a:cs typeface=""/>
      </a:defRPr>
    </a:lvl2pPr>
    <a:lvl3pPr marL="914400" marR="0" lvl="2"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ea typeface=""/>
        <a:cs typeface=""/>
      </a:defRPr>
    </a:lvl3pPr>
    <a:lvl4pPr marL="1371600" marR="0" lvl="3"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ea typeface=""/>
        <a:cs typeface=""/>
      </a:defRPr>
    </a:lvl4pPr>
    <a:lvl5pPr marL="1828800" marR="0" lvl="4"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ea typeface=""/>
        <a:cs typeface=""/>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E3CD654-F8CD-168C-9AE9-F14924B3BEF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tab pos="449263" algn="l"/>
                <a:tab pos="898526" algn="l"/>
                <a:tab pos="1347789" algn="l"/>
                <a:tab pos="1797052" algn="l"/>
                <a:tab pos="2246315" algn="l"/>
                <a:tab pos="2695578" algn="l"/>
              </a:tabLst>
              <a:defRPr sz="1800" b="0" i="0" u="none" strike="noStrike" kern="0" cap="none" spc="0" baseline="0">
                <a:solidFill>
                  <a:srgbClr val="000000"/>
                </a:solidFill>
                <a:uFillTx/>
              </a:defRPr>
            </a:pPr>
            <a:fld id="{5F25E0D9-717E-C841-8A45-28422A143FF1}" type="slidenum">
              <a:t>15</a:t>
            </a:fld>
            <a:endParaRPr lang="it-IT" sz="1200" b="0" i="0" u="none" strike="noStrike" kern="1200" cap="none" spc="0" baseline="0">
              <a:solidFill>
                <a:srgbClr val="000000"/>
              </a:solidFill>
              <a:uFillTx/>
              <a:latin typeface="Times New Roman" pitchFamily="18"/>
              <a:ea typeface="Microsoft YaHei" pitchFamily="34"/>
              <a:cs typeface=""/>
            </a:endParaRPr>
          </a:p>
        </p:txBody>
      </p:sp>
      <p:sp>
        <p:nvSpPr>
          <p:cNvPr id="3" name="Text Box 1">
            <a:extLst>
              <a:ext uri="{FF2B5EF4-FFF2-40B4-BE49-F238E27FC236}">
                <a16:creationId xmlns:a16="http://schemas.microsoft.com/office/drawing/2014/main" id="{4A6FE269-754B-9E1C-795C-4E9F996E8213}"/>
              </a:ext>
            </a:extLst>
          </p:cNvPr>
          <p:cNvSpPr txBox="1"/>
          <p:nvPr/>
        </p:nvSpPr>
        <p:spPr>
          <a:xfrm>
            <a:off x="3884608" y="8685208"/>
            <a:ext cx="2970208" cy="457200"/>
          </a:xfrm>
          <a:prstGeom prst="rect">
            <a:avLst/>
          </a:prstGeom>
          <a:noFill/>
          <a:ln cap="flat">
            <a:noFill/>
          </a:ln>
        </p:spPr>
        <p:txBody>
          <a:bodyPr vert="horz" wrap="square" lIns="90004" tIns="46798" rIns="90004" bIns="46798" anchor="b" anchorCtr="0" compatLnSpc="1">
            <a:noAutofit/>
          </a:bodyPr>
          <a:lstStyle/>
          <a:p>
            <a:pPr marL="0" marR="0" lvl="0" indent="0" algn="r" defTabSz="449263" rtl="0" fontAlgn="auto" hangingPunct="1">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fld id="{E68F9064-24B4-8942-829D-DF5E1B343A5F}" type="slidenum">
              <a:t>15</a:t>
            </a:fld>
            <a:endParaRPr lang="it-IT" sz="1200" b="0" i="0" u="none" strike="noStrike" kern="1200" cap="none" spc="0" baseline="0">
              <a:solidFill>
                <a:srgbClr val="000000"/>
              </a:solidFill>
              <a:uFillTx/>
              <a:latin typeface="Times New Roman" pitchFamily="18"/>
              <a:ea typeface="Microsoft YaHei" pitchFamily="34"/>
              <a:cs typeface=""/>
            </a:endParaRPr>
          </a:p>
        </p:txBody>
      </p:sp>
      <p:sp>
        <p:nvSpPr>
          <p:cNvPr id="4" name="Rectangle 2">
            <a:extLst>
              <a:ext uri="{FF2B5EF4-FFF2-40B4-BE49-F238E27FC236}">
                <a16:creationId xmlns:a16="http://schemas.microsoft.com/office/drawing/2014/main" id="{434B7386-B54A-BE48-8C24-3212A3FF5348}"/>
              </a:ext>
            </a:extLst>
          </p:cNvPr>
          <p:cNvSpPr>
            <a:spLocks noGrp="1" noRot="1" noChangeAspect="1"/>
          </p:cNvSpPr>
          <p:nvPr>
            <p:ph type="sldImg"/>
          </p:nvPr>
        </p:nvSpPr>
        <p:spPr>
          <a:solidFill>
            <a:srgbClr val="FFFFFF"/>
          </a:solidFill>
        </p:spPr>
      </p:sp>
      <p:sp>
        <p:nvSpPr>
          <p:cNvPr id="5" name="Rectangle 3">
            <a:extLst>
              <a:ext uri="{FF2B5EF4-FFF2-40B4-BE49-F238E27FC236}">
                <a16:creationId xmlns:a16="http://schemas.microsoft.com/office/drawing/2014/main" id="{935325BE-BD5A-AAC4-E575-F1DED087F314}"/>
              </a:ext>
            </a:extLst>
          </p:cNvPr>
          <p:cNvSpPr txBox="1">
            <a:spLocks noGrp="1"/>
          </p:cNvSpPr>
          <p:nvPr>
            <p:ph type="body" sz="quarter" idx="1"/>
          </p:nvPr>
        </p:nvSpPr>
        <p:spPr/>
        <p:txBody>
          <a:bodyPr wrap="none" anchor="ct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AFFBA-4D40-7DB8-F8C3-088F3F14DE37}"/>
              </a:ext>
            </a:extLst>
          </p:cNvPr>
          <p:cNvSpPr txBox="1">
            <a:spLocks noGrp="1"/>
          </p:cNvSpPr>
          <p:nvPr>
            <p:ph type="ctrTitle"/>
          </p:nvPr>
        </p:nvSpPr>
        <p:spPr>
          <a:xfrm>
            <a:off x="1524003" y="1122361"/>
            <a:ext cx="9144000" cy="2387598"/>
          </a:xfrm>
        </p:spPr>
        <p:txBody>
          <a:bodyPr anchor="b" anchorCtr="1"/>
          <a:lstStyle>
            <a:lvl1pPr algn="ctr">
              <a:defRPr lang="it-IT" sz="6000"/>
            </a:lvl1pPr>
          </a:lstStyle>
          <a:p>
            <a:pPr lvl="0"/>
            <a:r>
              <a:rPr lang="it-IT"/>
              <a:t>Fare clic per modificare lo stile del titolo</a:t>
            </a:r>
            <a:endParaRPr lang="de-DE"/>
          </a:p>
        </p:txBody>
      </p:sp>
      <p:sp>
        <p:nvSpPr>
          <p:cNvPr id="3" name="Untertitel 2">
            <a:extLst>
              <a:ext uri="{FF2B5EF4-FFF2-40B4-BE49-F238E27FC236}">
                <a16:creationId xmlns:a16="http://schemas.microsoft.com/office/drawing/2014/main" id="{64944847-33D2-0330-64C8-F9E7F6D40B8F}"/>
              </a:ext>
            </a:extLst>
          </p:cNvPr>
          <p:cNvSpPr txBox="1">
            <a:spLocks noGrp="1"/>
          </p:cNvSpPr>
          <p:nvPr>
            <p:ph type="subTitle" idx="1"/>
          </p:nvPr>
        </p:nvSpPr>
        <p:spPr>
          <a:xfrm>
            <a:off x="1524003" y="3602041"/>
            <a:ext cx="9144000" cy="1655758"/>
          </a:xfrm>
        </p:spPr>
        <p:txBody>
          <a:bodyPr anchorCtr="1"/>
          <a:lstStyle>
            <a:lvl1pPr marL="0" indent="0" algn="ctr">
              <a:buNone/>
              <a:defRPr lang="it-IT" sz="2400"/>
            </a:lvl1pPr>
          </a:lstStyle>
          <a:p>
            <a:pPr lvl="0"/>
            <a:r>
              <a:rPr lang="it-IT"/>
              <a:t>Fare clic per modificare lo stile del sottotitolo dello schema</a:t>
            </a:r>
            <a:endParaRPr lang="de-DE"/>
          </a:p>
        </p:txBody>
      </p:sp>
      <p:sp>
        <p:nvSpPr>
          <p:cNvPr id="4" name="Fußzeilenplatzhalter 4">
            <a:extLst>
              <a:ext uri="{FF2B5EF4-FFF2-40B4-BE49-F238E27FC236}">
                <a16:creationId xmlns:a16="http://schemas.microsoft.com/office/drawing/2014/main" id="{BA527DEC-3884-DCA2-7499-8E217598C9D8}"/>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5" name="Datumsplatzhalter 3">
            <a:extLst>
              <a:ext uri="{FF2B5EF4-FFF2-40B4-BE49-F238E27FC236}">
                <a16:creationId xmlns:a16="http://schemas.microsoft.com/office/drawing/2014/main" id="{1A76068C-E4A6-9BF9-FF4C-97508524C8EC}"/>
              </a:ext>
            </a:extLst>
          </p:cNvPr>
          <p:cNvSpPr txBox="1">
            <a:spLocks noGrp="1"/>
          </p:cNvSpPr>
          <p:nvPr>
            <p:ph type="dt" sz="half" idx="7"/>
          </p:nvPr>
        </p:nvSpPr>
        <p:spPr/>
        <p:txBody>
          <a:bodyPr/>
          <a:lstStyle>
            <a:lvl1pPr>
              <a:defRPr/>
            </a:lvl1pPr>
          </a:lstStyle>
          <a:p>
            <a:pPr lvl="0"/>
            <a:fld id="{F85DB415-2B54-B14C-BCB7-191DF5FD3051}" type="datetime1">
              <a:rPr lang="de-CH"/>
              <a:pPr lvl="0"/>
              <a:t>25.04.24</a:t>
            </a:fld>
            <a:endParaRPr lang="de-DE"/>
          </a:p>
        </p:txBody>
      </p:sp>
      <p:sp>
        <p:nvSpPr>
          <p:cNvPr id="6" name="Foliennummernplatzhalter 5">
            <a:extLst>
              <a:ext uri="{FF2B5EF4-FFF2-40B4-BE49-F238E27FC236}">
                <a16:creationId xmlns:a16="http://schemas.microsoft.com/office/drawing/2014/main" id="{58707AFF-0B63-C698-CEB8-B2C774BC8101}"/>
              </a:ext>
            </a:extLst>
          </p:cNvPr>
          <p:cNvSpPr txBox="1">
            <a:spLocks noGrp="1"/>
          </p:cNvSpPr>
          <p:nvPr>
            <p:ph type="sldNum" sz="quarter" idx="8"/>
          </p:nvPr>
        </p:nvSpPr>
        <p:spPr/>
        <p:txBody>
          <a:bodyPr/>
          <a:lstStyle>
            <a:lvl1pPr>
              <a:defRPr/>
            </a:lvl1pPr>
          </a:lstStyle>
          <a:p>
            <a:pPr lvl="0"/>
            <a:fld id="{1F30CDEC-A6DC-4146-ABFA-9209AD13C8A5}" type="slidenum">
              <a:t>‹Nr.›</a:t>
            </a:fld>
            <a:endParaRPr lang="de-DE"/>
          </a:p>
        </p:txBody>
      </p:sp>
    </p:spTree>
    <p:extLst>
      <p:ext uri="{BB962C8B-B14F-4D97-AF65-F5344CB8AC3E}">
        <p14:creationId xmlns:p14="http://schemas.microsoft.com/office/powerpoint/2010/main" val="17413407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CA1B8-A325-FEDC-B8A0-60CAF1E6BDB7}"/>
              </a:ext>
            </a:extLst>
          </p:cNvPr>
          <p:cNvSpPr txBox="1">
            <a:spLocks noGrp="1"/>
          </p:cNvSpPr>
          <p:nvPr>
            <p:ph type="title"/>
          </p:nvPr>
        </p:nvSpPr>
        <p:spPr/>
        <p:txBody>
          <a:bodyPr/>
          <a:lstStyle>
            <a:lvl1pPr>
              <a:defRPr lang="it-IT"/>
            </a:lvl1pPr>
          </a:lstStyle>
          <a:p>
            <a:pPr lvl="0"/>
            <a:r>
              <a:rPr lang="it-IT"/>
              <a:t>Fare clic per modificare lo stile del titolo</a:t>
            </a:r>
            <a:endParaRPr lang="de-DE"/>
          </a:p>
        </p:txBody>
      </p:sp>
      <p:sp>
        <p:nvSpPr>
          <p:cNvPr id="3" name="Vertikaler Textplatzhalter 2">
            <a:extLst>
              <a:ext uri="{FF2B5EF4-FFF2-40B4-BE49-F238E27FC236}">
                <a16:creationId xmlns:a16="http://schemas.microsoft.com/office/drawing/2014/main" id="{F7FD7F35-B452-A38E-2DDE-1C42C4EDB18C}"/>
              </a:ext>
            </a:extLst>
          </p:cNvPr>
          <p:cNvSpPr txBox="1">
            <a:spLocks noGrp="1"/>
          </p:cNvSpPr>
          <p:nvPr>
            <p:ph type="body" orient="vert" idx="1"/>
          </p:nvPr>
        </p:nvSpPr>
        <p:spPr/>
        <p:txBody>
          <a:bodyPr vert="eaVert"/>
          <a:lstStyle>
            <a:lvl1pPr>
              <a:defRPr lang="it-IT"/>
            </a:lvl1pPr>
            <a:lvl2pPr>
              <a:defRPr lang="it-IT"/>
            </a:lvl2pPr>
            <a:lvl3pPr>
              <a:defRPr lang="it-IT"/>
            </a:lvl3pPr>
            <a:lvl4pPr>
              <a:defRPr lang="it-IT"/>
            </a:lvl4pPr>
            <a:lvl5pPr>
              <a:defRPr lang="it-IT"/>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Fußzeilenplatzhalter 4">
            <a:extLst>
              <a:ext uri="{FF2B5EF4-FFF2-40B4-BE49-F238E27FC236}">
                <a16:creationId xmlns:a16="http://schemas.microsoft.com/office/drawing/2014/main" id="{A7822E56-5116-13C4-6D09-D1510AF2CE26}"/>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5" name="Datumsplatzhalter 3">
            <a:extLst>
              <a:ext uri="{FF2B5EF4-FFF2-40B4-BE49-F238E27FC236}">
                <a16:creationId xmlns:a16="http://schemas.microsoft.com/office/drawing/2014/main" id="{270C462D-CD84-8EA3-227D-2D6A4A469AD5}"/>
              </a:ext>
            </a:extLst>
          </p:cNvPr>
          <p:cNvSpPr txBox="1">
            <a:spLocks noGrp="1"/>
          </p:cNvSpPr>
          <p:nvPr>
            <p:ph type="dt" sz="half" idx="7"/>
          </p:nvPr>
        </p:nvSpPr>
        <p:spPr/>
        <p:txBody>
          <a:bodyPr/>
          <a:lstStyle>
            <a:lvl1pPr>
              <a:defRPr/>
            </a:lvl1pPr>
          </a:lstStyle>
          <a:p>
            <a:pPr lvl="0"/>
            <a:fld id="{7DFE9B26-54B8-4D48-8DD3-D3BF27561738}" type="datetime1">
              <a:rPr lang="de-CH"/>
              <a:pPr lvl="0"/>
              <a:t>25.04.24</a:t>
            </a:fld>
            <a:endParaRPr lang="de-DE"/>
          </a:p>
        </p:txBody>
      </p:sp>
      <p:sp>
        <p:nvSpPr>
          <p:cNvPr id="6" name="Foliennummernplatzhalter 5">
            <a:extLst>
              <a:ext uri="{FF2B5EF4-FFF2-40B4-BE49-F238E27FC236}">
                <a16:creationId xmlns:a16="http://schemas.microsoft.com/office/drawing/2014/main" id="{97EE14D2-AD35-A0AE-417E-56B9C961C31E}"/>
              </a:ext>
            </a:extLst>
          </p:cNvPr>
          <p:cNvSpPr txBox="1">
            <a:spLocks noGrp="1"/>
          </p:cNvSpPr>
          <p:nvPr>
            <p:ph type="sldNum" sz="quarter" idx="8"/>
          </p:nvPr>
        </p:nvSpPr>
        <p:spPr/>
        <p:txBody>
          <a:bodyPr/>
          <a:lstStyle>
            <a:lvl1pPr>
              <a:defRPr/>
            </a:lvl1pPr>
          </a:lstStyle>
          <a:p>
            <a:pPr lvl="0"/>
            <a:fld id="{AF92AC41-E2B5-3D42-95CF-CBFF028AEB9F}" type="slidenum">
              <a:t>‹Nr.›</a:t>
            </a:fld>
            <a:endParaRPr lang="de-DE"/>
          </a:p>
        </p:txBody>
      </p:sp>
    </p:spTree>
    <p:extLst>
      <p:ext uri="{BB962C8B-B14F-4D97-AF65-F5344CB8AC3E}">
        <p14:creationId xmlns:p14="http://schemas.microsoft.com/office/powerpoint/2010/main" val="38601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F62A31B-DF44-4261-86AE-AD236AE9D5CF}"/>
              </a:ext>
            </a:extLst>
          </p:cNvPr>
          <p:cNvSpPr txBox="1">
            <a:spLocks noGrp="1"/>
          </p:cNvSpPr>
          <p:nvPr>
            <p:ph type="title" orient="vert"/>
          </p:nvPr>
        </p:nvSpPr>
        <p:spPr>
          <a:xfrm>
            <a:off x="8724903" y="365129"/>
            <a:ext cx="2628900" cy="5811834"/>
          </a:xfrm>
        </p:spPr>
        <p:txBody>
          <a:bodyPr vert="eaVert"/>
          <a:lstStyle>
            <a:lvl1pPr>
              <a:defRPr lang="it-IT"/>
            </a:lvl1pPr>
          </a:lstStyle>
          <a:p>
            <a:pPr lvl="0"/>
            <a:r>
              <a:rPr lang="it-IT"/>
              <a:t>Fare clic per modificare lo stile del titolo</a:t>
            </a:r>
            <a:endParaRPr lang="de-DE"/>
          </a:p>
        </p:txBody>
      </p:sp>
      <p:sp>
        <p:nvSpPr>
          <p:cNvPr id="3" name="Vertikaler Textplatzhalter 2">
            <a:extLst>
              <a:ext uri="{FF2B5EF4-FFF2-40B4-BE49-F238E27FC236}">
                <a16:creationId xmlns:a16="http://schemas.microsoft.com/office/drawing/2014/main" id="{BC46820E-9CEF-D245-CCE3-FBAC1C578B9F}"/>
              </a:ext>
            </a:extLst>
          </p:cNvPr>
          <p:cNvSpPr txBox="1">
            <a:spLocks noGrp="1"/>
          </p:cNvSpPr>
          <p:nvPr>
            <p:ph type="body" orient="vert" idx="1"/>
          </p:nvPr>
        </p:nvSpPr>
        <p:spPr>
          <a:xfrm>
            <a:off x="838203" y="365129"/>
            <a:ext cx="7734296" cy="5811834"/>
          </a:xfrm>
        </p:spPr>
        <p:txBody>
          <a:bodyPr vert="eaVert"/>
          <a:lstStyle>
            <a:lvl1pPr>
              <a:defRPr lang="it-IT"/>
            </a:lvl1pPr>
            <a:lvl2pPr>
              <a:defRPr lang="it-IT"/>
            </a:lvl2pPr>
            <a:lvl3pPr>
              <a:defRPr lang="it-IT"/>
            </a:lvl3pPr>
            <a:lvl4pPr>
              <a:defRPr lang="it-IT"/>
            </a:lvl4pPr>
            <a:lvl5pPr>
              <a:defRPr lang="it-IT"/>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Fußzeilenplatzhalter 4">
            <a:extLst>
              <a:ext uri="{FF2B5EF4-FFF2-40B4-BE49-F238E27FC236}">
                <a16:creationId xmlns:a16="http://schemas.microsoft.com/office/drawing/2014/main" id="{FAF6DC0C-10CD-2AB0-63EE-5796E12A4A36}"/>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5" name="Datumsplatzhalter 3">
            <a:extLst>
              <a:ext uri="{FF2B5EF4-FFF2-40B4-BE49-F238E27FC236}">
                <a16:creationId xmlns:a16="http://schemas.microsoft.com/office/drawing/2014/main" id="{E7BE5349-2FE2-8C28-DBA1-51CE69B0EAC4}"/>
              </a:ext>
            </a:extLst>
          </p:cNvPr>
          <p:cNvSpPr txBox="1">
            <a:spLocks noGrp="1"/>
          </p:cNvSpPr>
          <p:nvPr>
            <p:ph type="dt" sz="half" idx="7"/>
          </p:nvPr>
        </p:nvSpPr>
        <p:spPr/>
        <p:txBody>
          <a:bodyPr/>
          <a:lstStyle>
            <a:lvl1pPr>
              <a:defRPr/>
            </a:lvl1pPr>
          </a:lstStyle>
          <a:p>
            <a:pPr lvl="0"/>
            <a:fld id="{2E1F63F1-4B28-B54D-AB45-C1ABE801B4AD}" type="datetime1">
              <a:rPr lang="de-CH"/>
              <a:pPr lvl="0"/>
              <a:t>25.04.24</a:t>
            </a:fld>
            <a:endParaRPr lang="de-DE"/>
          </a:p>
        </p:txBody>
      </p:sp>
      <p:sp>
        <p:nvSpPr>
          <p:cNvPr id="6" name="Foliennummernplatzhalter 5">
            <a:extLst>
              <a:ext uri="{FF2B5EF4-FFF2-40B4-BE49-F238E27FC236}">
                <a16:creationId xmlns:a16="http://schemas.microsoft.com/office/drawing/2014/main" id="{346A5DF7-AE5F-CB7B-F87C-21293148D77D}"/>
              </a:ext>
            </a:extLst>
          </p:cNvPr>
          <p:cNvSpPr txBox="1">
            <a:spLocks noGrp="1"/>
          </p:cNvSpPr>
          <p:nvPr>
            <p:ph type="sldNum" sz="quarter" idx="8"/>
          </p:nvPr>
        </p:nvSpPr>
        <p:spPr/>
        <p:txBody>
          <a:bodyPr/>
          <a:lstStyle>
            <a:lvl1pPr>
              <a:defRPr/>
            </a:lvl1pPr>
          </a:lstStyle>
          <a:p>
            <a:pPr lvl="0"/>
            <a:fld id="{80B7866E-A487-774A-A28A-66528C9594E5}" type="slidenum">
              <a:t>‹Nr.›</a:t>
            </a:fld>
            <a:endParaRPr lang="de-DE"/>
          </a:p>
        </p:txBody>
      </p:sp>
    </p:spTree>
    <p:extLst>
      <p:ext uri="{BB962C8B-B14F-4D97-AF65-F5344CB8AC3E}">
        <p14:creationId xmlns:p14="http://schemas.microsoft.com/office/powerpoint/2010/main" val="419584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4B8D79-6431-7308-3F88-ACC5EA024F72}"/>
              </a:ext>
            </a:extLst>
          </p:cNvPr>
          <p:cNvSpPr txBox="1">
            <a:spLocks noGrp="1"/>
          </p:cNvSpPr>
          <p:nvPr>
            <p:ph type="title"/>
          </p:nvPr>
        </p:nvSpPr>
        <p:spPr/>
        <p:txBody>
          <a:bodyPr/>
          <a:lstStyle>
            <a:lvl1pPr>
              <a:defRPr lang="it-IT"/>
            </a:lvl1pPr>
          </a:lstStyle>
          <a:p>
            <a:pPr lvl="0"/>
            <a:r>
              <a:rPr lang="it-IT"/>
              <a:t>Fare clic per modificare lo stile del titolo</a:t>
            </a:r>
            <a:endParaRPr lang="de-DE"/>
          </a:p>
        </p:txBody>
      </p:sp>
      <p:sp>
        <p:nvSpPr>
          <p:cNvPr id="3" name="Inhaltsplatzhalter 2">
            <a:extLst>
              <a:ext uri="{FF2B5EF4-FFF2-40B4-BE49-F238E27FC236}">
                <a16:creationId xmlns:a16="http://schemas.microsoft.com/office/drawing/2014/main" id="{C0A18627-3545-4135-B642-01D34435D182}"/>
              </a:ext>
            </a:extLst>
          </p:cNvPr>
          <p:cNvSpPr txBox="1">
            <a:spLocks noGrp="1"/>
          </p:cNvSpPr>
          <p:nvPr>
            <p:ph idx="1"/>
          </p:nvPr>
        </p:nvSpPr>
        <p:spPr/>
        <p:txBody>
          <a:bodyPr/>
          <a:lstStyle>
            <a:lvl1pPr>
              <a:defRPr lang="it-IT"/>
            </a:lvl1pPr>
            <a:lvl2pPr>
              <a:defRPr lang="it-IT"/>
            </a:lvl2pPr>
            <a:lvl3pPr>
              <a:defRPr lang="it-IT"/>
            </a:lvl3pPr>
            <a:lvl4pPr>
              <a:defRPr lang="it-IT"/>
            </a:lvl4pPr>
            <a:lvl5pPr>
              <a:defRPr lang="it-IT"/>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Fußzeilenplatzhalter 4">
            <a:extLst>
              <a:ext uri="{FF2B5EF4-FFF2-40B4-BE49-F238E27FC236}">
                <a16:creationId xmlns:a16="http://schemas.microsoft.com/office/drawing/2014/main" id="{A38EFD97-6068-4ADC-871A-63B69A8184F3}"/>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5" name="Datumsplatzhalter 3">
            <a:extLst>
              <a:ext uri="{FF2B5EF4-FFF2-40B4-BE49-F238E27FC236}">
                <a16:creationId xmlns:a16="http://schemas.microsoft.com/office/drawing/2014/main" id="{86B43447-E64F-05C9-2A0A-547461128625}"/>
              </a:ext>
            </a:extLst>
          </p:cNvPr>
          <p:cNvSpPr txBox="1">
            <a:spLocks noGrp="1"/>
          </p:cNvSpPr>
          <p:nvPr>
            <p:ph type="dt" sz="half" idx="7"/>
          </p:nvPr>
        </p:nvSpPr>
        <p:spPr/>
        <p:txBody>
          <a:bodyPr/>
          <a:lstStyle>
            <a:lvl1pPr>
              <a:defRPr/>
            </a:lvl1pPr>
          </a:lstStyle>
          <a:p>
            <a:pPr lvl="0"/>
            <a:fld id="{43588847-2066-2647-B1F9-8D7635B0FD7C}" type="datetime1">
              <a:rPr lang="de-CH"/>
              <a:pPr lvl="0"/>
              <a:t>25.04.24</a:t>
            </a:fld>
            <a:endParaRPr lang="de-DE"/>
          </a:p>
        </p:txBody>
      </p:sp>
      <p:sp>
        <p:nvSpPr>
          <p:cNvPr id="6" name="Foliennummernplatzhalter 5">
            <a:extLst>
              <a:ext uri="{FF2B5EF4-FFF2-40B4-BE49-F238E27FC236}">
                <a16:creationId xmlns:a16="http://schemas.microsoft.com/office/drawing/2014/main" id="{64C8CD3A-3C79-3B2D-FE96-090EE1077004}"/>
              </a:ext>
            </a:extLst>
          </p:cNvPr>
          <p:cNvSpPr txBox="1">
            <a:spLocks noGrp="1"/>
          </p:cNvSpPr>
          <p:nvPr>
            <p:ph type="sldNum" sz="quarter" idx="8"/>
          </p:nvPr>
        </p:nvSpPr>
        <p:spPr/>
        <p:txBody>
          <a:bodyPr/>
          <a:lstStyle>
            <a:lvl1pPr>
              <a:defRPr/>
            </a:lvl1pPr>
          </a:lstStyle>
          <a:p>
            <a:pPr lvl="0"/>
            <a:fld id="{922B81F5-7059-3740-8C60-D75BF0FAB6F2}" type="slidenum">
              <a:t>‹Nr.›</a:t>
            </a:fld>
            <a:endParaRPr lang="de-DE"/>
          </a:p>
        </p:txBody>
      </p:sp>
    </p:spTree>
    <p:extLst>
      <p:ext uri="{BB962C8B-B14F-4D97-AF65-F5344CB8AC3E}">
        <p14:creationId xmlns:p14="http://schemas.microsoft.com/office/powerpoint/2010/main" val="14439850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CAB4D-F334-210B-E7A6-72593E24D415}"/>
              </a:ext>
            </a:extLst>
          </p:cNvPr>
          <p:cNvSpPr txBox="1">
            <a:spLocks noGrp="1"/>
          </p:cNvSpPr>
          <p:nvPr>
            <p:ph type="title"/>
          </p:nvPr>
        </p:nvSpPr>
        <p:spPr>
          <a:xfrm>
            <a:off x="831847" y="1709735"/>
            <a:ext cx="10515600" cy="2852735"/>
          </a:xfrm>
        </p:spPr>
        <p:txBody>
          <a:bodyPr anchor="b"/>
          <a:lstStyle>
            <a:lvl1pPr>
              <a:defRPr lang="it-IT" sz="6000"/>
            </a:lvl1pPr>
          </a:lstStyle>
          <a:p>
            <a:pPr lvl="0"/>
            <a:r>
              <a:rPr lang="it-IT"/>
              <a:t>Fare clic per modificare lo stile del titolo</a:t>
            </a:r>
            <a:endParaRPr lang="de-DE"/>
          </a:p>
        </p:txBody>
      </p:sp>
      <p:sp>
        <p:nvSpPr>
          <p:cNvPr id="3" name="Textplatzhalter 2">
            <a:extLst>
              <a:ext uri="{FF2B5EF4-FFF2-40B4-BE49-F238E27FC236}">
                <a16:creationId xmlns:a16="http://schemas.microsoft.com/office/drawing/2014/main" id="{505A1705-2A15-B8DC-2A97-5F478AE85929}"/>
              </a:ext>
            </a:extLst>
          </p:cNvPr>
          <p:cNvSpPr txBox="1">
            <a:spLocks noGrp="1"/>
          </p:cNvSpPr>
          <p:nvPr>
            <p:ph type="body" idx="1"/>
          </p:nvPr>
        </p:nvSpPr>
        <p:spPr>
          <a:xfrm>
            <a:off x="831847" y="4589465"/>
            <a:ext cx="10515600" cy="1500182"/>
          </a:xfrm>
        </p:spPr>
        <p:txBody>
          <a:bodyPr/>
          <a:lstStyle>
            <a:lvl1pPr marL="0" indent="0">
              <a:buNone/>
              <a:defRPr lang="it-IT" sz="2400">
                <a:solidFill>
                  <a:srgbClr val="898989"/>
                </a:solidFill>
              </a:defRPr>
            </a:lvl1pPr>
          </a:lstStyle>
          <a:p>
            <a:pPr lvl="0"/>
            <a:r>
              <a:rPr lang="it-IT"/>
              <a:t>Fare clic per modificare stili del testo dello schema</a:t>
            </a:r>
          </a:p>
        </p:txBody>
      </p:sp>
      <p:sp>
        <p:nvSpPr>
          <p:cNvPr id="4" name="Fußzeilenplatzhalter 4">
            <a:extLst>
              <a:ext uri="{FF2B5EF4-FFF2-40B4-BE49-F238E27FC236}">
                <a16:creationId xmlns:a16="http://schemas.microsoft.com/office/drawing/2014/main" id="{1419C37D-5C4F-F74C-3731-0105C8FE8AD9}"/>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5" name="Datumsplatzhalter 3">
            <a:extLst>
              <a:ext uri="{FF2B5EF4-FFF2-40B4-BE49-F238E27FC236}">
                <a16:creationId xmlns:a16="http://schemas.microsoft.com/office/drawing/2014/main" id="{AF305D0B-811F-03ED-050A-FB1D981E3589}"/>
              </a:ext>
            </a:extLst>
          </p:cNvPr>
          <p:cNvSpPr txBox="1">
            <a:spLocks noGrp="1"/>
          </p:cNvSpPr>
          <p:nvPr>
            <p:ph type="dt" sz="half" idx="7"/>
          </p:nvPr>
        </p:nvSpPr>
        <p:spPr/>
        <p:txBody>
          <a:bodyPr/>
          <a:lstStyle>
            <a:lvl1pPr>
              <a:defRPr/>
            </a:lvl1pPr>
          </a:lstStyle>
          <a:p>
            <a:pPr lvl="0"/>
            <a:fld id="{EE0064ED-D23D-ED4A-B5C4-534B451B3E43}" type="datetime1">
              <a:rPr lang="de-CH"/>
              <a:pPr lvl="0"/>
              <a:t>25.04.24</a:t>
            </a:fld>
            <a:endParaRPr lang="de-DE"/>
          </a:p>
        </p:txBody>
      </p:sp>
      <p:sp>
        <p:nvSpPr>
          <p:cNvPr id="6" name="Foliennummernplatzhalter 5">
            <a:extLst>
              <a:ext uri="{FF2B5EF4-FFF2-40B4-BE49-F238E27FC236}">
                <a16:creationId xmlns:a16="http://schemas.microsoft.com/office/drawing/2014/main" id="{28E76DEC-3617-2B7A-41EB-DCD2EE76E6C3}"/>
              </a:ext>
            </a:extLst>
          </p:cNvPr>
          <p:cNvSpPr txBox="1">
            <a:spLocks noGrp="1"/>
          </p:cNvSpPr>
          <p:nvPr>
            <p:ph type="sldNum" sz="quarter" idx="8"/>
          </p:nvPr>
        </p:nvSpPr>
        <p:spPr/>
        <p:txBody>
          <a:bodyPr/>
          <a:lstStyle>
            <a:lvl1pPr>
              <a:defRPr/>
            </a:lvl1pPr>
          </a:lstStyle>
          <a:p>
            <a:pPr lvl="0"/>
            <a:fld id="{32F6BB4D-5199-2A47-8371-26A895AC6E27}" type="slidenum">
              <a:t>‹Nr.›</a:t>
            </a:fld>
            <a:endParaRPr lang="de-DE"/>
          </a:p>
        </p:txBody>
      </p:sp>
    </p:spTree>
    <p:extLst>
      <p:ext uri="{BB962C8B-B14F-4D97-AF65-F5344CB8AC3E}">
        <p14:creationId xmlns:p14="http://schemas.microsoft.com/office/powerpoint/2010/main" val="335930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4DEFCB-FCF0-EFE7-7BED-E7A0F4A9A1A5}"/>
              </a:ext>
            </a:extLst>
          </p:cNvPr>
          <p:cNvSpPr txBox="1">
            <a:spLocks noGrp="1"/>
          </p:cNvSpPr>
          <p:nvPr>
            <p:ph type="title"/>
          </p:nvPr>
        </p:nvSpPr>
        <p:spPr/>
        <p:txBody>
          <a:bodyPr/>
          <a:lstStyle>
            <a:lvl1pPr>
              <a:defRPr lang="it-IT"/>
            </a:lvl1pPr>
          </a:lstStyle>
          <a:p>
            <a:pPr lvl="0"/>
            <a:r>
              <a:rPr lang="it-IT"/>
              <a:t>Fare clic per modificare lo stile del titolo</a:t>
            </a:r>
            <a:endParaRPr lang="de-DE"/>
          </a:p>
        </p:txBody>
      </p:sp>
      <p:sp>
        <p:nvSpPr>
          <p:cNvPr id="3" name="Inhaltsplatzhalter 2">
            <a:extLst>
              <a:ext uri="{FF2B5EF4-FFF2-40B4-BE49-F238E27FC236}">
                <a16:creationId xmlns:a16="http://schemas.microsoft.com/office/drawing/2014/main" id="{84023330-1867-99A5-9311-5DABB4830818}"/>
              </a:ext>
            </a:extLst>
          </p:cNvPr>
          <p:cNvSpPr txBox="1">
            <a:spLocks noGrp="1"/>
          </p:cNvSpPr>
          <p:nvPr>
            <p:ph idx="1"/>
          </p:nvPr>
        </p:nvSpPr>
        <p:spPr>
          <a:xfrm>
            <a:off x="838203" y="1825627"/>
            <a:ext cx="5181603" cy="4351336"/>
          </a:xfrm>
        </p:spPr>
        <p:txBody>
          <a:bodyPr/>
          <a:lstStyle>
            <a:lvl1pPr>
              <a:defRPr lang="it-IT"/>
            </a:lvl1pPr>
            <a:lvl2pPr>
              <a:defRPr lang="it-IT"/>
            </a:lvl2pPr>
            <a:lvl3pPr>
              <a:defRPr lang="it-IT"/>
            </a:lvl3pPr>
            <a:lvl4pPr>
              <a:defRPr lang="it-IT"/>
            </a:lvl4pPr>
            <a:lvl5pPr>
              <a:defRPr lang="it-IT"/>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Inhaltsplatzhalter 3">
            <a:extLst>
              <a:ext uri="{FF2B5EF4-FFF2-40B4-BE49-F238E27FC236}">
                <a16:creationId xmlns:a16="http://schemas.microsoft.com/office/drawing/2014/main" id="{A578CDCB-CD51-1362-F3BB-55BE8A495B7A}"/>
              </a:ext>
            </a:extLst>
          </p:cNvPr>
          <p:cNvSpPr txBox="1">
            <a:spLocks noGrp="1"/>
          </p:cNvSpPr>
          <p:nvPr>
            <p:ph idx="2"/>
          </p:nvPr>
        </p:nvSpPr>
        <p:spPr>
          <a:xfrm>
            <a:off x="6172200" y="1825627"/>
            <a:ext cx="5181603" cy="4351336"/>
          </a:xfrm>
        </p:spPr>
        <p:txBody>
          <a:bodyPr/>
          <a:lstStyle>
            <a:lvl1pPr>
              <a:defRPr lang="it-IT"/>
            </a:lvl1pPr>
            <a:lvl2pPr>
              <a:defRPr lang="it-IT"/>
            </a:lvl2pPr>
            <a:lvl3pPr>
              <a:defRPr lang="it-IT"/>
            </a:lvl3pPr>
            <a:lvl4pPr>
              <a:defRPr lang="it-IT"/>
            </a:lvl4pPr>
            <a:lvl5pPr>
              <a:defRPr lang="it-IT"/>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Fußzeilenplatzhalter 5">
            <a:extLst>
              <a:ext uri="{FF2B5EF4-FFF2-40B4-BE49-F238E27FC236}">
                <a16:creationId xmlns:a16="http://schemas.microsoft.com/office/drawing/2014/main" id="{079FC3F8-40CC-1FF2-161E-36B21C8370AA}"/>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6" name="Datumsplatzhalter 3">
            <a:extLst>
              <a:ext uri="{FF2B5EF4-FFF2-40B4-BE49-F238E27FC236}">
                <a16:creationId xmlns:a16="http://schemas.microsoft.com/office/drawing/2014/main" id="{E16029F0-2938-FAF6-7A74-080A75B20C6C}"/>
              </a:ext>
            </a:extLst>
          </p:cNvPr>
          <p:cNvSpPr txBox="1">
            <a:spLocks noGrp="1"/>
          </p:cNvSpPr>
          <p:nvPr>
            <p:ph type="dt" sz="half" idx="7"/>
          </p:nvPr>
        </p:nvSpPr>
        <p:spPr/>
        <p:txBody>
          <a:bodyPr/>
          <a:lstStyle>
            <a:lvl1pPr>
              <a:defRPr/>
            </a:lvl1pPr>
          </a:lstStyle>
          <a:p>
            <a:pPr lvl="0"/>
            <a:fld id="{0F0BF780-5CE4-D541-9B30-CDA011E0B2E2}" type="datetime1">
              <a:rPr lang="de-CH"/>
              <a:pPr lvl="0"/>
              <a:t>25.04.24</a:t>
            </a:fld>
            <a:endParaRPr lang="de-DE"/>
          </a:p>
        </p:txBody>
      </p:sp>
      <p:sp>
        <p:nvSpPr>
          <p:cNvPr id="7" name="Foliennummernplatzhalter 5">
            <a:extLst>
              <a:ext uri="{FF2B5EF4-FFF2-40B4-BE49-F238E27FC236}">
                <a16:creationId xmlns:a16="http://schemas.microsoft.com/office/drawing/2014/main" id="{6BB6BB6D-D3E2-D9D4-F3C1-94AE0005CB8C}"/>
              </a:ext>
            </a:extLst>
          </p:cNvPr>
          <p:cNvSpPr txBox="1">
            <a:spLocks noGrp="1"/>
          </p:cNvSpPr>
          <p:nvPr>
            <p:ph type="sldNum" sz="quarter" idx="8"/>
          </p:nvPr>
        </p:nvSpPr>
        <p:spPr/>
        <p:txBody>
          <a:bodyPr/>
          <a:lstStyle>
            <a:lvl1pPr>
              <a:defRPr/>
            </a:lvl1pPr>
          </a:lstStyle>
          <a:p>
            <a:pPr lvl="0"/>
            <a:fld id="{87703D47-0F8A-7048-BE12-62AA59F1A960}" type="slidenum">
              <a:t>‹Nr.›</a:t>
            </a:fld>
            <a:endParaRPr lang="de-DE"/>
          </a:p>
        </p:txBody>
      </p:sp>
    </p:spTree>
    <p:extLst>
      <p:ext uri="{BB962C8B-B14F-4D97-AF65-F5344CB8AC3E}">
        <p14:creationId xmlns:p14="http://schemas.microsoft.com/office/powerpoint/2010/main" val="314868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extplatzhalter 2">
            <a:extLst>
              <a:ext uri="{FF2B5EF4-FFF2-40B4-BE49-F238E27FC236}">
                <a16:creationId xmlns:a16="http://schemas.microsoft.com/office/drawing/2014/main" id="{CDA3B9B8-6E4D-D228-5004-3E7B18048D3F}"/>
              </a:ext>
            </a:extLst>
          </p:cNvPr>
          <p:cNvSpPr txBox="1">
            <a:spLocks noGrp="1"/>
          </p:cNvSpPr>
          <p:nvPr>
            <p:ph type="body" idx="4294967295"/>
          </p:nvPr>
        </p:nvSpPr>
        <p:spPr>
          <a:xfrm>
            <a:off x="839784" y="1681160"/>
            <a:ext cx="5157782" cy="823910"/>
          </a:xfrm>
        </p:spPr>
        <p:txBody>
          <a:bodyPr anchor="b"/>
          <a:lstStyle>
            <a:lvl1pPr marL="0" indent="0">
              <a:buNone/>
              <a:defRPr lang="it-IT" sz="2400" b="1"/>
            </a:lvl1pPr>
          </a:lstStyle>
          <a:p>
            <a:pPr lvl="0"/>
            <a:r>
              <a:rPr lang="it-IT"/>
              <a:t>Fare clic per modificare stili del testo dello schema</a:t>
            </a:r>
          </a:p>
        </p:txBody>
      </p:sp>
      <p:sp>
        <p:nvSpPr>
          <p:cNvPr id="3" name="Inhaltsplatzhalter 3">
            <a:extLst>
              <a:ext uri="{FF2B5EF4-FFF2-40B4-BE49-F238E27FC236}">
                <a16:creationId xmlns:a16="http://schemas.microsoft.com/office/drawing/2014/main" id="{B11FDB64-ACD4-7FC9-487F-10AA895699B9}"/>
              </a:ext>
            </a:extLst>
          </p:cNvPr>
          <p:cNvSpPr txBox="1">
            <a:spLocks noGrp="1"/>
          </p:cNvSpPr>
          <p:nvPr>
            <p:ph idx="4294967295"/>
          </p:nvPr>
        </p:nvSpPr>
        <p:spPr>
          <a:xfrm>
            <a:off x="839784" y="2505071"/>
            <a:ext cx="5157782" cy="3684583"/>
          </a:xfrm>
        </p:spPr>
        <p:txBody>
          <a:bodyPr/>
          <a:lstStyle>
            <a:lvl1pPr>
              <a:defRPr lang="it-IT"/>
            </a:lvl1pPr>
            <a:lvl2pPr>
              <a:defRPr lang="it-IT"/>
            </a:lvl2pPr>
            <a:lvl3pPr>
              <a:defRPr lang="it-IT"/>
            </a:lvl3pPr>
            <a:lvl4pPr>
              <a:defRPr lang="it-IT"/>
            </a:lvl4pPr>
            <a:lvl5pPr>
              <a:defRPr lang="it-IT"/>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Textplatzhalter 4">
            <a:extLst>
              <a:ext uri="{FF2B5EF4-FFF2-40B4-BE49-F238E27FC236}">
                <a16:creationId xmlns:a16="http://schemas.microsoft.com/office/drawing/2014/main" id="{2582EBC2-C3B9-D8D1-9762-1CC24C49D289}"/>
              </a:ext>
            </a:extLst>
          </p:cNvPr>
          <p:cNvSpPr txBox="1">
            <a:spLocks noGrp="1"/>
          </p:cNvSpPr>
          <p:nvPr>
            <p:ph type="body" idx="4294967295"/>
          </p:nvPr>
        </p:nvSpPr>
        <p:spPr>
          <a:xfrm>
            <a:off x="6172200" y="1681160"/>
            <a:ext cx="5183184" cy="823910"/>
          </a:xfrm>
        </p:spPr>
        <p:txBody>
          <a:bodyPr anchor="b"/>
          <a:lstStyle>
            <a:lvl1pPr marL="0" indent="0">
              <a:buNone/>
              <a:defRPr lang="it-IT" sz="2400" b="1"/>
            </a:lvl1pPr>
          </a:lstStyle>
          <a:p>
            <a:pPr lvl="0"/>
            <a:r>
              <a:rPr lang="it-IT"/>
              <a:t>Fare clic per modificare stili del testo dello schema</a:t>
            </a:r>
          </a:p>
        </p:txBody>
      </p:sp>
      <p:sp>
        <p:nvSpPr>
          <p:cNvPr id="5" name="Inhaltsplatzhalter 5">
            <a:extLst>
              <a:ext uri="{FF2B5EF4-FFF2-40B4-BE49-F238E27FC236}">
                <a16:creationId xmlns:a16="http://schemas.microsoft.com/office/drawing/2014/main" id="{B8A9DF11-37DE-9708-03C9-6E888CFD9A47}"/>
              </a:ext>
            </a:extLst>
          </p:cNvPr>
          <p:cNvSpPr txBox="1">
            <a:spLocks noGrp="1"/>
          </p:cNvSpPr>
          <p:nvPr>
            <p:ph idx="4294967295"/>
          </p:nvPr>
        </p:nvSpPr>
        <p:spPr>
          <a:xfrm>
            <a:off x="6172200" y="2505071"/>
            <a:ext cx="5183184" cy="3684583"/>
          </a:xfrm>
        </p:spPr>
        <p:txBody>
          <a:bodyPr/>
          <a:lstStyle>
            <a:lvl1pPr>
              <a:defRPr lang="it-IT"/>
            </a:lvl1pPr>
            <a:lvl2pPr>
              <a:defRPr lang="it-IT"/>
            </a:lvl2pPr>
            <a:lvl3pPr>
              <a:defRPr lang="it-IT"/>
            </a:lvl3pPr>
            <a:lvl4pPr>
              <a:defRPr lang="it-IT"/>
            </a:lvl4pPr>
            <a:lvl5pPr>
              <a:defRPr lang="it-IT"/>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6" name="Fußzeilenplatzhalter 7">
            <a:extLst>
              <a:ext uri="{FF2B5EF4-FFF2-40B4-BE49-F238E27FC236}">
                <a16:creationId xmlns:a16="http://schemas.microsoft.com/office/drawing/2014/main" id="{D6312DDC-BA8A-66E4-FA49-677DF88373CC}"/>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7" name="Titel 1">
            <a:extLst>
              <a:ext uri="{FF2B5EF4-FFF2-40B4-BE49-F238E27FC236}">
                <a16:creationId xmlns:a16="http://schemas.microsoft.com/office/drawing/2014/main" id="{DAF43D2F-3906-45B6-B5F9-8A58590A5BF5}"/>
              </a:ext>
            </a:extLst>
          </p:cNvPr>
          <p:cNvSpPr txBox="1">
            <a:spLocks noGrp="1"/>
          </p:cNvSpPr>
          <p:nvPr>
            <p:ph type="title"/>
          </p:nvPr>
        </p:nvSpPr>
        <p:spPr>
          <a:xfrm>
            <a:off x="836611" y="333591"/>
            <a:ext cx="10517191" cy="1325559"/>
          </a:xfrm>
        </p:spPr>
        <p:txBody>
          <a:bodyPr/>
          <a:lstStyle>
            <a:lvl1pPr>
              <a:defRPr lang="it-IT"/>
            </a:lvl1pPr>
          </a:lstStyle>
          <a:p>
            <a:pPr lvl="0"/>
            <a:r>
              <a:rPr lang="it-IT"/>
              <a:t>Fare clic per modificare lo stile del titolo</a:t>
            </a:r>
            <a:endParaRPr lang="de-DE"/>
          </a:p>
        </p:txBody>
      </p:sp>
      <p:sp>
        <p:nvSpPr>
          <p:cNvPr id="8" name="Datumsplatzhalter 3">
            <a:extLst>
              <a:ext uri="{FF2B5EF4-FFF2-40B4-BE49-F238E27FC236}">
                <a16:creationId xmlns:a16="http://schemas.microsoft.com/office/drawing/2014/main" id="{5FD37883-4E48-60E9-DE2F-F02F70A93C72}"/>
              </a:ext>
            </a:extLst>
          </p:cNvPr>
          <p:cNvSpPr txBox="1">
            <a:spLocks noGrp="1"/>
          </p:cNvSpPr>
          <p:nvPr>
            <p:ph type="dt" sz="half" idx="7"/>
          </p:nvPr>
        </p:nvSpPr>
        <p:spPr/>
        <p:txBody>
          <a:bodyPr/>
          <a:lstStyle>
            <a:lvl1pPr>
              <a:defRPr/>
            </a:lvl1pPr>
          </a:lstStyle>
          <a:p>
            <a:pPr lvl="0"/>
            <a:fld id="{E8128599-C654-3043-9EB4-7F744704F2A6}" type="datetime1">
              <a:rPr lang="de-CH"/>
              <a:pPr lvl="0"/>
              <a:t>25.04.24</a:t>
            </a:fld>
            <a:endParaRPr lang="de-DE"/>
          </a:p>
        </p:txBody>
      </p:sp>
      <p:sp>
        <p:nvSpPr>
          <p:cNvPr id="9" name="Foliennummernplatzhalter 5">
            <a:extLst>
              <a:ext uri="{FF2B5EF4-FFF2-40B4-BE49-F238E27FC236}">
                <a16:creationId xmlns:a16="http://schemas.microsoft.com/office/drawing/2014/main" id="{FE2C3B30-4B92-E78B-4CD5-EEB186E16AF4}"/>
              </a:ext>
            </a:extLst>
          </p:cNvPr>
          <p:cNvSpPr txBox="1">
            <a:spLocks noGrp="1"/>
          </p:cNvSpPr>
          <p:nvPr>
            <p:ph type="sldNum" sz="quarter" idx="8"/>
          </p:nvPr>
        </p:nvSpPr>
        <p:spPr/>
        <p:txBody>
          <a:bodyPr/>
          <a:lstStyle>
            <a:lvl1pPr>
              <a:defRPr/>
            </a:lvl1pPr>
          </a:lstStyle>
          <a:p>
            <a:pPr lvl="0"/>
            <a:fld id="{DDF2879D-2923-E544-8B08-BB8BB56AB834}" type="slidenum">
              <a:t>‹Nr.›</a:t>
            </a:fld>
            <a:endParaRPr lang="de-DE"/>
          </a:p>
        </p:txBody>
      </p:sp>
    </p:spTree>
    <p:extLst>
      <p:ext uri="{BB962C8B-B14F-4D97-AF65-F5344CB8AC3E}">
        <p14:creationId xmlns:p14="http://schemas.microsoft.com/office/powerpoint/2010/main" val="122939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758DEF-E3E7-3446-68CA-1D680629B176}"/>
              </a:ext>
            </a:extLst>
          </p:cNvPr>
          <p:cNvSpPr txBox="1">
            <a:spLocks noGrp="1"/>
          </p:cNvSpPr>
          <p:nvPr>
            <p:ph type="title"/>
          </p:nvPr>
        </p:nvSpPr>
        <p:spPr/>
        <p:txBody>
          <a:bodyPr/>
          <a:lstStyle>
            <a:lvl1pPr>
              <a:defRPr lang="it-IT"/>
            </a:lvl1pPr>
          </a:lstStyle>
          <a:p>
            <a:pPr lvl="0"/>
            <a:r>
              <a:rPr lang="it-IT"/>
              <a:t>Fare clic per modificare lo stile del titolo</a:t>
            </a:r>
            <a:endParaRPr lang="de-DE"/>
          </a:p>
        </p:txBody>
      </p:sp>
      <p:sp>
        <p:nvSpPr>
          <p:cNvPr id="3" name="Fußzeilenplatzhalter 3">
            <a:extLst>
              <a:ext uri="{FF2B5EF4-FFF2-40B4-BE49-F238E27FC236}">
                <a16:creationId xmlns:a16="http://schemas.microsoft.com/office/drawing/2014/main" id="{4A180B00-67D8-E813-51CA-F7338BABB49D}"/>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4" name="Datumsplatzhalter 3">
            <a:extLst>
              <a:ext uri="{FF2B5EF4-FFF2-40B4-BE49-F238E27FC236}">
                <a16:creationId xmlns:a16="http://schemas.microsoft.com/office/drawing/2014/main" id="{60C63498-4517-5059-FF9F-2D480E294B34}"/>
              </a:ext>
            </a:extLst>
          </p:cNvPr>
          <p:cNvSpPr txBox="1">
            <a:spLocks noGrp="1"/>
          </p:cNvSpPr>
          <p:nvPr>
            <p:ph type="dt" sz="half" idx="7"/>
          </p:nvPr>
        </p:nvSpPr>
        <p:spPr/>
        <p:txBody>
          <a:bodyPr/>
          <a:lstStyle>
            <a:lvl1pPr>
              <a:defRPr/>
            </a:lvl1pPr>
          </a:lstStyle>
          <a:p>
            <a:pPr lvl="0"/>
            <a:fld id="{EE6AAA23-04D9-724F-98AE-9D0B77A36109}" type="datetime1">
              <a:rPr lang="de-CH"/>
              <a:pPr lvl="0"/>
              <a:t>25.04.24</a:t>
            </a:fld>
            <a:endParaRPr lang="de-DE"/>
          </a:p>
        </p:txBody>
      </p:sp>
      <p:sp>
        <p:nvSpPr>
          <p:cNvPr id="5" name="Foliennummernplatzhalter 5">
            <a:extLst>
              <a:ext uri="{FF2B5EF4-FFF2-40B4-BE49-F238E27FC236}">
                <a16:creationId xmlns:a16="http://schemas.microsoft.com/office/drawing/2014/main" id="{CDBB8627-8E85-834F-B555-22A486AD3590}"/>
              </a:ext>
            </a:extLst>
          </p:cNvPr>
          <p:cNvSpPr txBox="1">
            <a:spLocks noGrp="1"/>
          </p:cNvSpPr>
          <p:nvPr>
            <p:ph type="sldNum" sz="quarter" idx="8"/>
          </p:nvPr>
        </p:nvSpPr>
        <p:spPr/>
        <p:txBody>
          <a:bodyPr/>
          <a:lstStyle>
            <a:lvl1pPr>
              <a:defRPr/>
            </a:lvl1pPr>
          </a:lstStyle>
          <a:p>
            <a:pPr lvl="0"/>
            <a:fld id="{9F10CB8A-DBA4-1A49-BED6-A9F2BA0739EF}" type="slidenum">
              <a:t>‹Nr.›</a:t>
            </a:fld>
            <a:endParaRPr lang="de-DE"/>
          </a:p>
        </p:txBody>
      </p:sp>
    </p:spTree>
    <p:extLst>
      <p:ext uri="{BB962C8B-B14F-4D97-AF65-F5344CB8AC3E}">
        <p14:creationId xmlns:p14="http://schemas.microsoft.com/office/powerpoint/2010/main" val="351584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a:extLst>
              <a:ext uri="{FF2B5EF4-FFF2-40B4-BE49-F238E27FC236}">
                <a16:creationId xmlns:a16="http://schemas.microsoft.com/office/drawing/2014/main" id="{271D0F3B-531F-E92D-F55C-C1BFFA707E5F}"/>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3" name="Datumsplatzhalter 3">
            <a:extLst>
              <a:ext uri="{FF2B5EF4-FFF2-40B4-BE49-F238E27FC236}">
                <a16:creationId xmlns:a16="http://schemas.microsoft.com/office/drawing/2014/main" id="{02720C51-E9A4-813D-0A42-C8169DF34932}"/>
              </a:ext>
            </a:extLst>
          </p:cNvPr>
          <p:cNvSpPr txBox="1">
            <a:spLocks noGrp="1"/>
          </p:cNvSpPr>
          <p:nvPr>
            <p:ph type="dt" sz="half" idx="7"/>
          </p:nvPr>
        </p:nvSpPr>
        <p:spPr/>
        <p:txBody>
          <a:bodyPr/>
          <a:lstStyle>
            <a:lvl1pPr>
              <a:defRPr/>
            </a:lvl1pPr>
          </a:lstStyle>
          <a:p>
            <a:pPr lvl="0"/>
            <a:fld id="{9433C554-5546-8549-BD80-3B61D8C10514}" type="datetime1">
              <a:rPr lang="de-CH"/>
              <a:pPr lvl="0"/>
              <a:t>25.04.24</a:t>
            </a:fld>
            <a:endParaRPr lang="de-DE"/>
          </a:p>
        </p:txBody>
      </p:sp>
      <p:sp>
        <p:nvSpPr>
          <p:cNvPr id="4" name="Foliennummernplatzhalter 5">
            <a:extLst>
              <a:ext uri="{FF2B5EF4-FFF2-40B4-BE49-F238E27FC236}">
                <a16:creationId xmlns:a16="http://schemas.microsoft.com/office/drawing/2014/main" id="{95838EA4-48DA-3D52-DACC-ADBF31ABCDF0}"/>
              </a:ext>
            </a:extLst>
          </p:cNvPr>
          <p:cNvSpPr txBox="1">
            <a:spLocks noGrp="1"/>
          </p:cNvSpPr>
          <p:nvPr>
            <p:ph type="sldNum" sz="quarter" idx="8"/>
          </p:nvPr>
        </p:nvSpPr>
        <p:spPr/>
        <p:txBody>
          <a:bodyPr/>
          <a:lstStyle>
            <a:lvl1pPr>
              <a:defRPr/>
            </a:lvl1pPr>
          </a:lstStyle>
          <a:p>
            <a:pPr lvl="0"/>
            <a:fld id="{9BFFFA2F-823A-AB4C-AEC5-23E040F2D1E5}" type="slidenum">
              <a:t>‹Nr.›</a:t>
            </a:fld>
            <a:endParaRPr lang="de-DE"/>
          </a:p>
        </p:txBody>
      </p:sp>
    </p:spTree>
    <p:extLst>
      <p:ext uri="{BB962C8B-B14F-4D97-AF65-F5344CB8AC3E}">
        <p14:creationId xmlns:p14="http://schemas.microsoft.com/office/powerpoint/2010/main" val="365128696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2A5F2C-E7A2-0A5C-CD3F-019F54C6E205}"/>
              </a:ext>
            </a:extLst>
          </p:cNvPr>
          <p:cNvSpPr txBox="1">
            <a:spLocks noGrp="1"/>
          </p:cNvSpPr>
          <p:nvPr>
            <p:ph type="title"/>
          </p:nvPr>
        </p:nvSpPr>
        <p:spPr>
          <a:xfrm>
            <a:off x="836611" y="938210"/>
            <a:ext cx="3932240" cy="1600200"/>
          </a:xfrm>
        </p:spPr>
        <p:txBody>
          <a:bodyPr anchor="b"/>
          <a:lstStyle>
            <a:lvl1pPr>
              <a:defRPr lang="it-IT" sz="3200"/>
            </a:lvl1pPr>
          </a:lstStyle>
          <a:p>
            <a:pPr lvl="0"/>
            <a:r>
              <a:rPr lang="it-IT"/>
              <a:t>Fare clic per modificare lo stile del titolo</a:t>
            </a:r>
            <a:endParaRPr lang="de-DE"/>
          </a:p>
        </p:txBody>
      </p:sp>
      <p:sp>
        <p:nvSpPr>
          <p:cNvPr id="3" name="Inhaltsplatzhalter 2">
            <a:extLst>
              <a:ext uri="{FF2B5EF4-FFF2-40B4-BE49-F238E27FC236}">
                <a16:creationId xmlns:a16="http://schemas.microsoft.com/office/drawing/2014/main" id="{B3E86A6B-8CBD-9ABE-B60F-684B903DDF5A}"/>
              </a:ext>
            </a:extLst>
          </p:cNvPr>
          <p:cNvSpPr txBox="1">
            <a:spLocks noGrp="1"/>
          </p:cNvSpPr>
          <p:nvPr>
            <p:ph idx="1"/>
          </p:nvPr>
        </p:nvSpPr>
        <p:spPr>
          <a:xfrm>
            <a:off x="5183184" y="987423"/>
            <a:ext cx="6172200" cy="4873623"/>
          </a:xfrm>
        </p:spPr>
        <p:txBody>
          <a:bodyPr/>
          <a:lstStyle>
            <a:lvl1pPr>
              <a:defRPr lang="it-IT" sz="3200"/>
            </a:lvl1pPr>
            <a:lvl2pPr>
              <a:defRPr lang="it-IT" sz="2800"/>
            </a:lvl2pPr>
            <a:lvl3pPr>
              <a:defRPr lang="it-IT" sz="2400"/>
            </a:lvl3pPr>
            <a:lvl4pPr>
              <a:defRPr lang="it-IT" sz="2000"/>
            </a:lvl4pPr>
            <a:lvl5pPr>
              <a:defRPr lang="it-IT" sz="20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Textplatzhalter 3">
            <a:extLst>
              <a:ext uri="{FF2B5EF4-FFF2-40B4-BE49-F238E27FC236}">
                <a16:creationId xmlns:a16="http://schemas.microsoft.com/office/drawing/2014/main" id="{89EE6826-7E99-5935-9B0D-12EE8F1ED5A2}"/>
              </a:ext>
            </a:extLst>
          </p:cNvPr>
          <p:cNvSpPr txBox="1">
            <a:spLocks noGrp="1"/>
          </p:cNvSpPr>
          <p:nvPr>
            <p:ph type="body" idx="2"/>
          </p:nvPr>
        </p:nvSpPr>
        <p:spPr>
          <a:xfrm>
            <a:off x="839784" y="2552703"/>
            <a:ext cx="3932240" cy="3316291"/>
          </a:xfrm>
        </p:spPr>
        <p:txBody>
          <a:bodyPr/>
          <a:lstStyle>
            <a:lvl1pPr marL="0" indent="0">
              <a:buNone/>
              <a:defRPr lang="it-IT" sz="1600"/>
            </a:lvl1pPr>
          </a:lstStyle>
          <a:p>
            <a:pPr lvl="0"/>
            <a:r>
              <a:rPr lang="it-IT"/>
              <a:t>Fare clic per modificare stili del testo dello schema</a:t>
            </a:r>
          </a:p>
        </p:txBody>
      </p:sp>
      <p:sp>
        <p:nvSpPr>
          <p:cNvPr id="5" name="Fußzeilenplatzhalter 5">
            <a:extLst>
              <a:ext uri="{FF2B5EF4-FFF2-40B4-BE49-F238E27FC236}">
                <a16:creationId xmlns:a16="http://schemas.microsoft.com/office/drawing/2014/main" id="{3697D82A-A4C6-54C2-599D-06E46F0ABCCD}"/>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6" name="Datumsplatzhalter 3">
            <a:extLst>
              <a:ext uri="{FF2B5EF4-FFF2-40B4-BE49-F238E27FC236}">
                <a16:creationId xmlns:a16="http://schemas.microsoft.com/office/drawing/2014/main" id="{B82A97E7-E35F-571D-AD57-A5D81B83A49C}"/>
              </a:ext>
            </a:extLst>
          </p:cNvPr>
          <p:cNvSpPr txBox="1">
            <a:spLocks noGrp="1"/>
          </p:cNvSpPr>
          <p:nvPr>
            <p:ph type="dt" sz="half" idx="7"/>
          </p:nvPr>
        </p:nvSpPr>
        <p:spPr/>
        <p:txBody>
          <a:bodyPr/>
          <a:lstStyle>
            <a:lvl1pPr>
              <a:defRPr/>
            </a:lvl1pPr>
          </a:lstStyle>
          <a:p>
            <a:pPr lvl="0"/>
            <a:fld id="{C5E2BEE7-BAE3-1F46-98F2-6BB68969ACDC}" type="datetime1">
              <a:rPr lang="de-CH"/>
              <a:pPr lvl="0"/>
              <a:t>25.04.24</a:t>
            </a:fld>
            <a:endParaRPr lang="de-DE"/>
          </a:p>
        </p:txBody>
      </p:sp>
      <p:sp>
        <p:nvSpPr>
          <p:cNvPr id="7" name="Foliennummernplatzhalter 5">
            <a:extLst>
              <a:ext uri="{FF2B5EF4-FFF2-40B4-BE49-F238E27FC236}">
                <a16:creationId xmlns:a16="http://schemas.microsoft.com/office/drawing/2014/main" id="{88E2478E-D992-3AF1-63FC-C39CCB67758E}"/>
              </a:ext>
            </a:extLst>
          </p:cNvPr>
          <p:cNvSpPr txBox="1">
            <a:spLocks noGrp="1"/>
          </p:cNvSpPr>
          <p:nvPr>
            <p:ph type="sldNum" sz="quarter" idx="8"/>
          </p:nvPr>
        </p:nvSpPr>
        <p:spPr/>
        <p:txBody>
          <a:bodyPr/>
          <a:lstStyle>
            <a:lvl1pPr>
              <a:defRPr/>
            </a:lvl1pPr>
          </a:lstStyle>
          <a:p>
            <a:pPr lvl="0"/>
            <a:fld id="{AB5676F9-1715-A144-9ABE-2C7961BC1B60}" type="slidenum">
              <a:t>‹Nr.›</a:t>
            </a:fld>
            <a:endParaRPr lang="de-DE"/>
          </a:p>
        </p:txBody>
      </p:sp>
    </p:spTree>
    <p:extLst>
      <p:ext uri="{BB962C8B-B14F-4D97-AF65-F5344CB8AC3E}">
        <p14:creationId xmlns:p14="http://schemas.microsoft.com/office/powerpoint/2010/main" val="327401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DE178C52-5D7F-A3ED-D80B-5798AA2A121E}"/>
              </a:ext>
            </a:extLst>
          </p:cNvPr>
          <p:cNvSpPr txBox="1">
            <a:spLocks noGrp="1"/>
          </p:cNvSpPr>
          <p:nvPr>
            <p:ph type="pic" idx="4294967295"/>
          </p:nvPr>
        </p:nvSpPr>
        <p:spPr>
          <a:xfrm>
            <a:off x="5183184" y="987423"/>
            <a:ext cx="6172200" cy="4873623"/>
          </a:xfrm>
        </p:spPr>
        <p:txBody>
          <a:bodyPr/>
          <a:lstStyle>
            <a:lvl1pPr marL="0" indent="0">
              <a:buNone/>
              <a:defRPr lang="it-IT" sz="3200"/>
            </a:lvl1pPr>
          </a:lstStyle>
          <a:p>
            <a:pPr lvl="0"/>
            <a:r>
              <a:rPr lang="it-IT"/>
              <a:t>Fare clic sull'icona per inserire un'immagine</a:t>
            </a:r>
            <a:endParaRPr lang="de-DE"/>
          </a:p>
        </p:txBody>
      </p:sp>
      <p:sp>
        <p:nvSpPr>
          <p:cNvPr id="3" name="Fußzeilenplatzhalter 5">
            <a:extLst>
              <a:ext uri="{FF2B5EF4-FFF2-40B4-BE49-F238E27FC236}">
                <a16:creationId xmlns:a16="http://schemas.microsoft.com/office/drawing/2014/main" id="{ABE1AE89-1629-942A-4DFE-A430BAB39C81}"/>
              </a:ext>
            </a:extLst>
          </p:cNvPr>
          <p:cNvSpPr txBox="1">
            <a:spLocks noGrp="1"/>
          </p:cNvSpPr>
          <p:nvPr>
            <p:ph type="ftr" sz="quarter" idx="9"/>
          </p:nvPr>
        </p:nvSpPr>
        <p:spPr/>
        <p:txBody>
          <a:bodyPr/>
          <a:lstStyle>
            <a:lvl1pPr>
              <a:defRPr/>
            </a:lvl1pPr>
          </a:lstStyle>
          <a:p>
            <a:pPr lvl="0"/>
            <a:r>
              <a:rPr lang="de-DE"/>
              <a:t>Dr. Giuseppina Seidita, BPW International VP Membership 2021-2024</a:t>
            </a:r>
          </a:p>
        </p:txBody>
      </p:sp>
      <p:sp>
        <p:nvSpPr>
          <p:cNvPr id="4" name="Titel 1">
            <a:extLst>
              <a:ext uri="{FF2B5EF4-FFF2-40B4-BE49-F238E27FC236}">
                <a16:creationId xmlns:a16="http://schemas.microsoft.com/office/drawing/2014/main" id="{0B52E257-3D15-C412-E55E-6F81BEFDB0A2}"/>
              </a:ext>
            </a:extLst>
          </p:cNvPr>
          <p:cNvSpPr txBox="1">
            <a:spLocks noGrp="1"/>
          </p:cNvSpPr>
          <p:nvPr>
            <p:ph type="title"/>
          </p:nvPr>
        </p:nvSpPr>
        <p:spPr>
          <a:xfrm>
            <a:off x="836611" y="938210"/>
            <a:ext cx="3932240" cy="1600200"/>
          </a:xfrm>
        </p:spPr>
        <p:txBody>
          <a:bodyPr anchor="b"/>
          <a:lstStyle>
            <a:lvl1pPr>
              <a:defRPr lang="it-IT" sz="3200"/>
            </a:lvl1pPr>
          </a:lstStyle>
          <a:p>
            <a:pPr lvl="0"/>
            <a:r>
              <a:rPr lang="it-IT"/>
              <a:t>Fare clic per modificare lo stile del titolo</a:t>
            </a:r>
            <a:endParaRPr lang="de-DE"/>
          </a:p>
        </p:txBody>
      </p:sp>
      <p:sp>
        <p:nvSpPr>
          <p:cNvPr id="5" name="Textplatzhalter 3">
            <a:extLst>
              <a:ext uri="{FF2B5EF4-FFF2-40B4-BE49-F238E27FC236}">
                <a16:creationId xmlns:a16="http://schemas.microsoft.com/office/drawing/2014/main" id="{1B164FED-886E-0515-801C-63BAF34917E9}"/>
              </a:ext>
            </a:extLst>
          </p:cNvPr>
          <p:cNvSpPr txBox="1">
            <a:spLocks noGrp="1"/>
          </p:cNvSpPr>
          <p:nvPr>
            <p:ph type="body" idx="4294967295"/>
          </p:nvPr>
        </p:nvSpPr>
        <p:spPr>
          <a:xfrm>
            <a:off x="839784" y="2552703"/>
            <a:ext cx="3932240" cy="3316291"/>
          </a:xfrm>
        </p:spPr>
        <p:txBody>
          <a:bodyPr/>
          <a:lstStyle>
            <a:lvl1pPr marL="0" indent="0">
              <a:buNone/>
              <a:defRPr lang="it-IT" sz="1600"/>
            </a:lvl1pPr>
          </a:lstStyle>
          <a:p>
            <a:pPr lvl="0"/>
            <a:r>
              <a:rPr lang="it-IT"/>
              <a:t>Fare clic per modificare stili del testo dello schema</a:t>
            </a:r>
          </a:p>
        </p:txBody>
      </p:sp>
      <p:sp>
        <p:nvSpPr>
          <p:cNvPr id="6" name="Datumsplatzhalter 3">
            <a:extLst>
              <a:ext uri="{FF2B5EF4-FFF2-40B4-BE49-F238E27FC236}">
                <a16:creationId xmlns:a16="http://schemas.microsoft.com/office/drawing/2014/main" id="{9953BEC9-CC45-1D2E-ACAD-20DBE55FC608}"/>
              </a:ext>
            </a:extLst>
          </p:cNvPr>
          <p:cNvSpPr txBox="1">
            <a:spLocks noGrp="1"/>
          </p:cNvSpPr>
          <p:nvPr>
            <p:ph type="dt" sz="half" idx="7"/>
          </p:nvPr>
        </p:nvSpPr>
        <p:spPr/>
        <p:txBody>
          <a:bodyPr/>
          <a:lstStyle>
            <a:lvl1pPr>
              <a:defRPr/>
            </a:lvl1pPr>
          </a:lstStyle>
          <a:p>
            <a:pPr lvl="0"/>
            <a:fld id="{56D61002-832E-3F49-83B4-DB4D565A3722}" type="datetime1">
              <a:rPr lang="de-CH"/>
              <a:pPr lvl="0"/>
              <a:t>25.04.24</a:t>
            </a:fld>
            <a:endParaRPr lang="de-DE"/>
          </a:p>
        </p:txBody>
      </p:sp>
      <p:sp>
        <p:nvSpPr>
          <p:cNvPr id="7" name="Foliennummernplatzhalter 5">
            <a:extLst>
              <a:ext uri="{FF2B5EF4-FFF2-40B4-BE49-F238E27FC236}">
                <a16:creationId xmlns:a16="http://schemas.microsoft.com/office/drawing/2014/main" id="{2EC51CC0-43E6-176A-FD60-A1DBF4620D30}"/>
              </a:ext>
            </a:extLst>
          </p:cNvPr>
          <p:cNvSpPr txBox="1">
            <a:spLocks noGrp="1"/>
          </p:cNvSpPr>
          <p:nvPr>
            <p:ph type="sldNum" sz="quarter" idx="8"/>
          </p:nvPr>
        </p:nvSpPr>
        <p:spPr/>
        <p:txBody>
          <a:bodyPr/>
          <a:lstStyle>
            <a:lvl1pPr>
              <a:defRPr/>
            </a:lvl1pPr>
          </a:lstStyle>
          <a:p>
            <a:pPr lvl="0"/>
            <a:fld id="{D314AB95-313A-7A47-B72F-34985B3FA569}" type="slidenum">
              <a:t>‹Nr.›</a:t>
            </a:fld>
            <a:endParaRPr lang="de-DE"/>
          </a:p>
        </p:txBody>
      </p:sp>
    </p:spTree>
    <p:extLst>
      <p:ext uri="{BB962C8B-B14F-4D97-AF65-F5344CB8AC3E}">
        <p14:creationId xmlns:p14="http://schemas.microsoft.com/office/powerpoint/2010/main" val="264135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96ACA2E-7517-C95A-001D-C677CA08D57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p>
        </p:txBody>
      </p:sp>
      <p:sp>
        <p:nvSpPr>
          <p:cNvPr id="3" name="Textplatzhalter 2">
            <a:extLst>
              <a:ext uri="{FF2B5EF4-FFF2-40B4-BE49-F238E27FC236}">
                <a16:creationId xmlns:a16="http://schemas.microsoft.com/office/drawing/2014/main" id="{A061754F-30E4-229A-59DD-E9381D8D752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798EE3B-749C-6FCF-8A87-A3619CC0771C}"/>
              </a:ext>
            </a:extLst>
          </p:cNvPr>
          <p:cNvSpPr txBox="1">
            <a:spLocks noGrp="1"/>
          </p:cNvSpPr>
          <p:nvPr>
            <p:ph type="dt" sz="half" idx="2"/>
          </p:nvPr>
        </p:nvSpPr>
        <p:spPr>
          <a:xfrm>
            <a:off x="9412943" y="6354293"/>
            <a:ext cx="968185"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de-CH" sz="1200" b="0" i="0" u="none" strike="noStrike" kern="1200" cap="none" spc="0" baseline="0">
                <a:solidFill>
                  <a:srgbClr val="898989"/>
                </a:solidFill>
                <a:uFillTx/>
                <a:latin typeface="Calibri"/>
                <a:ea typeface=""/>
                <a:cs typeface=""/>
              </a:defRPr>
            </a:lvl1pPr>
          </a:lstStyle>
          <a:p>
            <a:pPr lvl="0"/>
            <a:fld id="{D98401AA-10C1-5846-80C2-809E5B805771}" type="datetime1">
              <a:rPr lang="de-CH"/>
              <a:pPr lvl="0"/>
              <a:t>25.04.24</a:t>
            </a:fld>
            <a:endParaRPr lang="de-DE"/>
          </a:p>
        </p:txBody>
      </p:sp>
      <p:sp>
        <p:nvSpPr>
          <p:cNvPr id="5" name="Fußzeilenplatzhalter 4">
            <a:extLst>
              <a:ext uri="{FF2B5EF4-FFF2-40B4-BE49-F238E27FC236}">
                <a16:creationId xmlns:a16="http://schemas.microsoft.com/office/drawing/2014/main" id="{4A89F251-4A23-5C1F-901A-06EE23C41257}"/>
              </a:ext>
            </a:extLst>
          </p:cNvPr>
          <p:cNvSpPr txBox="1">
            <a:spLocks noGrp="1"/>
          </p:cNvSpPr>
          <p:nvPr>
            <p:ph type="ftr" sz="quarter" idx="3"/>
          </p:nvPr>
        </p:nvSpPr>
        <p:spPr>
          <a:xfrm>
            <a:off x="1255059" y="6367744"/>
            <a:ext cx="4742325"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ea typeface=""/>
                <a:cs typeface=""/>
              </a:defRPr>
            </a:lvl1pPr>
          </a:lstStyle>
          <a:p>
            <a:pPr lvl="0"/>
            <a:r>
              <a:rPr lang="de-DE"/>
              <a:t>Dr. Giuseppina Seidita, BPW International VP Membership 2021-2024</a:t>
            </a:r>
          </a:p>
        </p:txBody>
      </p:sp>
      <p:sp>
        <p:nvSpPr>
          <p:cNvPr id="6" name="Foliennummernplatzhalter 5">
            <a:extLst>
              <a:ext uri="{FF2B5EF4-FFF2-40B4-BE49-F238E27FC236}">
                <a16:creationId xmlns:a16="http://schemas.microsoft.com/office/drawing/2014/main" id="{221B6BF5-AD85-1947-EEB3-59734D590701}"/>
              </a:ext>
            </a:extLst>
          </p:cNvPr>
          <p:cNvSpPr txBox="1">
            <a:spLocks noGrp="1"/>
          </p:cNvSpPr>
          <p:nvPr>
            <p:ph type="sldNum" sz="quarter" idx="4"/>
          </p:nvPr>
        </p:nvSpPr>
        <p:spPr>
          <a:xfrm>
            <a:off x="10394579" y="6356351"/>
            <a:ext cx="121471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ea typeface=""/>
                <a:cs typeface=""/>
              </a:defRPr>
            </a:lvl1pPr>
          </a:lstStyle>
          <a:p>
            <a:pPr lvl="0"/>
            <a:fld id="{9E655BF0-816A-FB4C-8768-C8101D4712B6}" type="slidenum">
              <a:t>‹Nr.›</a:t>
            </a:fld>
            <a:endParaRPr lang="de-DE"/>
          </a:p>
        </p:txBody>
      </p:sp>
      <p:pic>
        <p:nvPicPr>
          <p:cNvPr id="7" name="Grafik 9">
            <a:extLst>
              <a:ext uri="{FF2B5EF4-FFF2-40B4-BE49-F238E27FC236}">
                <a16:creationId xmlns:a16="http://schemas.microsoft.com/office/drawing/2014/main" id="{4BF694E6-308F-83A8-2F06-8382DC2BC5B1}"/>
              </a:ext>
            </a:extLst>
          </p:cNvPr>
          <p:cNvPicPr>
            <a:picLocks noChangeAspect="1"/>
          </p:cNvPicPr>
          <p:nvPr/>
        </p:nvPicPr>
        <p:blipFill>
          <a:blip r:embed="rId13"/>
          <a:stretch>
            <a:fillRect/>
          </a:stretch>
        </p:blipFill>
        <p:spPr>
          <a:xfrm>
            <a:off x="460811" y="6230675"/>
            <a:ext cx="11195995" cy="107999"/>
          </a:xfrm>
          <a:prstGeom prst="rect">
            <a:avLst/>
          </a:prstGeom>
          <a:noFill/>
          <a:ln cap="flat">
            <a:noFill/>
          </a:ln>
        </p:spPr>
      </p:pic>
      <p:pic>
        <p:nvPicPr>
          <p:cNvPr id="8" name="Grafik 11">
            <a:extLst>
              <a:ext uri="{FF2B5EF4-FFF2-40B4-BE49-F238E27FC236}">
                <a16:creationId xmlns:a16="http://schemas.microsoft.com/office/drawing/2014/main" id="{98654DE2-EBB1-48BF-CB5B-F13BC0D627F6}"/>
              </a:ext>
            </a:extLst>
          </p:cNvPr>
          <p:cNvPicPr>
            <a:picLocks noChangeAspect="1"/>
          </p:cNvPicPr>
          <p:nvPr/>
        </p:nvPicPr>
        <p:blipFill>
          <a:blip r:embed="rId13"/>
          <a:stretch>
            <a:fillRect/>
          </a:stretch>
        </p:blipFill>
        <p:spPr>
          <a:xfrm rot="5400013">
            <a:off x="9366720" y="3962826"/>
            <a:ext cx="4500000" cy="100803"/>
          </a:xfrm>
          <a:prstGeom prst="rect">
            <a:avLst/>
          </a:prstGeom>
          <a:noFill/>
          <a:ln cap="flat">
            <a:noFill/>
          </a:ln>
        </p:spPr>
      </p:pic>
      <p:pic>
        <p:nvPicPr>
          <p:cNvPr id="9" name="Grafik 13">
            <a:extLst>
              <a:ext uri="{FF2B5EF4-FFF2-40B4-BE49-F238E27FC236}">
                <a16:creationId xmlns:a16="http://schemas.microsoft.com/office/drawing/2014/main" id="{7760A645-F5D7-A333-4A09-BB0761C438DB}"/>
              </a:ext>
            </a:extLst>
          </p:cNvPr>
          <p:cNvPicPr>
            <a:picLocks noChangeAspect="1"/>
          </p:cNvPicPr>
          <p:nvPr/>
        </p:nvPicPr>
        <p:blipFill>
          <a:blip r:embed="rId14"/>
          <a:stretch>
            <a:fillRect/>
          </a:stretch>
        </p:blipFill>
        <p:spPr>
          <a:xfrm>
            <a:off x="483095" y="6346173"/>
            <a:ext cx="680551" cy="447169"/>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de-DE" sz="4400" b="0" i="0" u="none" strike="noStrike" kern="1200" cap="none" spc="0" baseline="0">
          <a:solidFill>
            <a:srgbClr val="000000"/>
          </a:solidFill>
          <a:uFillTx/>
          <a:latin typeface="Calibri Light"/>
          <a:ea typeface=""/>
          <a:cs typeface=""/>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ea typeface=""/>
          <a:cs typeface=""/>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ea typeface=""/>
          <a:cs typeface=""/>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ea typeface=""/>
          <a:cs typeface=""/>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ea typeface=""/>
          <a:cs typeface=""/>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ea typeface=""/>
          <a:cs typefac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A437F-5F3B-D666-3238-CDF3E22C4F7D}"/>
              </a:ext>
            </a:extLst>
          </p:cNvPr>
          <p:cNvSpPr txBox="1">
            <a:spLocks noGrp="1"/>
          </p:cNvSpPr>
          <p:nvPr>
            <p:ph type="ctrTitle"/>
          </p:nvPr>
        </p:nvSpPr>
        <p:spPr>
          <a:xfrm>
            <a:off x="90434" y="1597685"/>
            <a:ext cx="7576453" cy="2491986"/>
          </a:xfrm>
        </p:spPr>
        <p:txBody>
          <a:bodyPr/>
          <a:lstStyle/>
          <a:p>
            <a:pPr lvl="0" defTabSz="449263">
              <a:spcBef>
                <a:spcPts val="1000"/>
              </a:spcBef>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pPr>
            <a:r>
              <a:rPr lang="it-IT" sz="2900" b="1" kern="0">
                <a:latin typeface="Bodoni MT" pitchFamily="18"/>
                <a:ea typeface="Microsoft YaHei" pitchFamily="34"/>
              </a:rPr>
              <a:t>Task Force : Child Marriage Prevention</a:t>
            </a:r>
            <a:br>
              <a:rPr lang="it-IT" sz="2900" b="1" kern="0">
                <a:latin typeface="Bodoni MT" pitchFamily="18"/>
                <a:ea typeface="Microsoft YaHei" pitchFamily="34"/>
              </a:rPr>
            </a:br>
            <a:r>
              <a:rPr lang="it-IT" sz="2900" b="1" kern="0">
                <a:latin typeface="Bodoni MT" pitchFamily="18"/>
                <a:ea typeface="Microsoft YaHei" pitchFamily="34"/>
              </a:rPr>
              <a:t>Report 2023</a:t>
            </a:r>
            <a:br>
              <a:rPr lang="it-IT" sz="2900" b="1" kern="0">
                <a:latin typeface="Bodoni MT" pitchFamily="18"/>
                <a:ea typeface="Microsoft YaHei" pitchFamily="34"/>
              </a:rPr>
            </a:br>
            <a:endParaRPr lang="it-IT" sz="2900" kern="0"/>
          </a:p>
        </p:txBody>
      </p:sp>
      <p:sp>
        <p:nvSpPr>
          <p:cNvPr id="3" name="Sottotitolo 2">
            <a:extLst>
              <a:ext uri="{FF2B5EF4-FFF2-40B4-BE49-F238E27FC236}">
                <a16:creationId xmlns:a16="http://schemas.microsoft.com/office/drawing/2014/main" id="{D9AE0181-D2D4-4980-0B3D-28F2F68E35CA}"/>
              </a:ext>
            </a:extLst>
          </p:cNvPr>
          <p:cNvSpPr txBox="1">
            <a:spLocks noGrp="1"/>
          </p:cNvSpPr>
          <p:nvPr>
            <p:ph type="subTitle" idx="1"/>
          </p:nvPr>
        </p:nvSpPr>
        <p:spPr>
          <a:xfrm>
            <a:off x="2682913" y="5407679"/>
            <a:ext cx="8681779" cy="681621"/>
          </a:xfrm>
        </p:spPr>
        <p:txBody>
          <a:bodyPr anchorCtr="0"/>
          <a:lstStyle/>
          <a:p>
            <a:pPr lvl="0" defTabSz="449263">
              <a:lnSpc>
                <a:spcPct val="80000"/>
              </a:lnSpc>
              <a:spcBef>
                <a:spcPts val="0"/>
              </a:spcBef>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pPr>
            <a:r>
              <a:rPr lang="it-IT" sz="1700" b="1" i="1" kern="0">
                <a:latin typeface="Arial" pitchFamily="34"/>
                <a:ea typeface="Microsoft YaHei" pitchFamily="34"/>
              </a:rPr>
              <a:t>                                                       Giuseppina Seidita</a:t>
            </a:r>
          </a:p>
          <a:p>
            <a:pPr lvl="0" algn="r" defTabSz="449263">
              <a:lnSpc>
                <a:spcPct val="80000"/>
              </a:lnSpc>
              <a:spcBef>
                <a:spcPts val="0"/>
              </a:spcBef>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pPr>
            <a:r>
              <a:rPr lang="en-US" sz="1700" b="1" kern="0">
                <a:latin typeface="Arial" pitchFamily="34"/>
                <a:ea typeface="Microsoft YaHei" pitchFamily="34"/>
              </a:rPr>
              <a:t>            Task Force “Child Marriage Prevention” Chair</a:t>
            </a:r>
          </a:p>
          <a:p>
            <a:pPr lvl="0" algn="l" defTabSz="449263">
              <a:lnSpc>
                <a:spcPct val="80000"/>
              </a:lnSpc>
              <a:spcBef>
                <a:spcPts val="0"/>
              </a:spcBef>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pPr>
            <a:r>
              <a:rPr lang="en-US" sz="1300" b="1" kern="0">
                <a:solidFill>
                  <a:srgbClr val="4472C4"/>
                </a:solidFill>
                <a:latin typeface="Arial" pitchFamily="34"/>
                <a:ea typeface="Microsoft YaHei" pitchFamily="34"/>
              </a:rPr>
              <a:t>                     </a:t>
            </a:r>
            <a:endParaRPr lang="it-IT" sz="1700" kern="0"/>
          </a:p>
        </p:txBody>
      </p:sp>
      <p:pic>
        <p:nvPicPr>
          <p:cNvPr id="4" name="Immagine 3">
            <a:extLst>
              <a:ext uri="{FF2B5EF4-FFF2-40B4-BE49-F238E27FC236}">
                <a16:creationId xmlns:a16="http://schemas.microsoft.com/office/drawing/2014/main" id="{E797966C-6106-7F1A-0737-95279D0301D1}"/>
              </a:ext>
            </a:extLst>
          </p:cNvPr>
          <p:cNvPicPr>
            <a:picLocks noChangeAspect="1"/>
          </p:cNvPicPr>
          <p:nvPr/>
        </p:nvPicPr>
        <p:blipFill>
          <a:blip r:embed="rId2"/>
          <a:stretch>
            <a:fillRect/>
          </a:stretch>
        </p:blipFill>
        <p:spPr>
          <a:xfrm>
            <a:off x="6993651" y="160778"/>
            <a:ext cx="3851461" cy="2067805"/>
          </a:xfrm>
          <a:prstGeom prst="rect">
            <a:avLst/>
          </a:prstGeom>
          <a:noFill/>
          <a:ln cap="flat">
            <a:noFill/>
          </a:ln>
        </p:spPr>
      </p:pic>
      <p:pic>
        <p:nvPicPr>
          <p:cNvPr id="5" name="Immagine 5">
            <a:extLst>
              <a:ext uri="{FF2B5EF4-FFF2-40B4-BE49-F238E27FC236}">
                <a16:creationId xmlns:a16="http://schemas.microsoft.com/office/drawing/2014/main" id="{392AAC2E-97D4-E795-2DF1-AA2CEE7BE433}"/>
              </a:ext>
            </a:extLst>
          </p:cNvPr>
          <p:cNvPicPr>
            <a:picLocks noChangeAspect="1"/>
          </p:cNvPicPr>
          <p:nvPr/>
        </p:nvPicPr>
        <p:blipFill>
          <a:blip r:embed="rId3"/>
          <a:stretch>
            <a:fillRect/>
          </a:stretch>
        </p:blipFill>
        <p:spPr>
          <a:xfrm>
            <a:off x="7530065" y="2695020"/>
            <a:ext cx="2441960" cy="2712668"/>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Immagine 3">
            <a:extLst>
              <a:ext uri="{FF2B5EF4-FFF2-40B4-BE49-F238E27FC236}">
                <a16:creationId xmlns:a16="http://schemas.microsoft.com/office/drawing/2014/main" id="{ED7C17AC-95C7-0382-9F06-381A35DA23DD}"/>
              </a:ext>
            </a:extLst>
          </p:cNvPr>
          <p:cNvPicPr>
            <a:picLocks noChangeAspect="1"/>
          </p:cNvPicPr>
          <p:nvPr/>
        </p:nvPicPr>
        <p:blipFill>
          <a:blip r:embed="rId2"/>
          <a:stretch>
            <a:fillRect/>
          </a:stretch>
        </p:blipFill>
        <p:spPr>
          <a:xfrm>
            <a:off x="8362846" y="337258"/>
            <a:ext cx="2810499" cy="1353430"/>
          </a:xfrm>
          <a:prstGeom prst="rect">
            <a:avLst/>
          </a:prstGeom>
          <a:noFill/>
          <a:ln cap="flat">
            <a:noFill/>
          </a:ln>
        </p:spPr>
      </p:pic>
      <p:sp>
        <p:nvSpPr>
          <p:cNvPr id="3" name="Titolo 1">
            <a:extLst>
              <a:ext uri="{FF2B5EF4-FFF2-40B4-BE49-F238E27FC236}">
                <a16:creationId xmlns:a16="http://schemas.microsoft.com/office/drawing/2014/main" id="{74009406-14EB-5D45-2D23-C190DA04C005}"/>
              </a:ext>
            </a:extLst>
          </p:cNvPr>
          <p:cNvSpPr txBox="1">
            <a:spLocks noGrp="1"/>
          </p:cNvSpPr>
          <p:nvPr>
            <p:ph type="title"/>
          </p:nvPr>
        </p:nvSpPr>
        <p:spPr/>
        <p:txBody>
          <a:bodyPr/>
          <a:lstStyle/>
          <a:p>
            <a:endParaRPr lang="de-DE"/>
          </a:p>
        </p:txBody>
      </p:sp>
      <p:sp>
        <p:nvSpPr>
          <p:cNvPr id="4" name="Segnaposto contenuto 2">
            <a:extLst>
              <a:ext uri="{FF2B5EF4-FFF2-40B4-BE49-F238E27FC236}">
                <a16:creationId xmlns:a16="http://schemas.microsoft.com/office/drawing/2014/main" id="{B831DB7A-9A5C-7292-4DDA-D58244A6C15D}"/>
              </a:ext>
            </a:extLst>
          </p:cNvPr>
          <p:cNvSpPr txBox="1">
            <a:spLocks noGrp="1"/>
          </p:cNvSpPr>
          <p:nvPr>
            <p:ph idx="1"/>
          </p:nvPr>
        </p:nvSpPr>
        <p:spPr>
          <a:xfrm>
            <a:off x="838203" y="1690689"/>
            <a:ext cx="10154695" cy="4486275"/>
          </a:xfrm>
        </p:spPr>
        <p:txBody>
          <a:bodyPr/>
          <a:lstStyle/>
          <a:p>
            <a:pPr marL="0" lvl="0" indent="0" algn="just">
              <a:lnSpc>
                <a:spcPct val="105000"/>
              </a:lnSpc>
              <a:buNone/>
            </a:pPr>
            <a:r>
              <a:rPr lang="en-US">
                <a:solidFill>
                  <a:srgbClr val="00000A"/>
                </a:solidFill>
                <a:latin typeface="Calibri" pitchFamily="34"/>
                <a:cs typeface="Calibri" pitchFamily="34"/>
              </a:rPr>
              <a:t>We believe it is necessary to raise awareness among governments.</a:t>
            </a:r>
          </a:p>
          <a:p>
            <a:pPr marL="0" lvl="0" indent="0" algn="just">
              <a:lnSpc>
                <a:spcPct val="105000"/>
              </a:lnSpc>
              <a:buNone/>
            </a:pPr>
            <a:endParaRPr lang="en-US">
              <a:solidFill>
                <a:srgbClr val="00000A"/>
              </a:solidFill>
              <a:latin typeface="Calibri" pitchFamily="34"/>
              <a:cs typeface="Calibri" pitchFamily="34"/>
            </a:endParaRPr>
          </a:p>
          <a:p>
            <a:pPr marL="0" lvl="0" indent="0" algn="just">
              <a:lnSpc>
                <a:spcPct val="105000"/>
              </a:lnSpc>
              <a:buNone/>
            </a:pPr>
            <a:r>
              <a:rPr lang="en-US">
                <a:solidFill>
                  <a:srgbClr val="00000A"/>
                </a:solidFill>
                <a:latin typeface="Calibri" pitchFamily="34"/>
                <a:cs typeface="Calibri" pitchFamily="34"/>
              </a:rPr>
              <a:t>We are preparing projects to improve the economic empowerment and health education of women and girls. </a:t>
            </a:r>
          </a:p>
          <a:p>
            <a:pPr marL="0" lvl="0" indent="0" algn="just">
              <a:lnSpc>
                <a:spcPct val="105000"/>
              </a:lnSpc>
              <a:buNone/>
            </a:pPr>
            <a:endParaRPr lang="en-US">
              <a:solidFill>
                <a:srgbClr val="00000A"/>
              </a:solidFill>
              <a:latin typeface="Calibri" pitchFamily="34"/>
              <a:cs typeface="Calibri" pitchFamily="34"/>
            </a:endParaRPr>
          </a:p>
          <a:p>
            <a:pPr marL="0" lvl="0" indent="0" algn="just">
              <a:lnSpc>
                <a:spcPct val="105000"/>
              </a:lnSpc>
              <a:buNone/>
            </a:pPr>
            <a:r>
              <a:rPr lang="en-US">
                <a:solidFill>
                  <a:srgbClr val="00000A"/>
                </a:solidFill>
                <a:latin typeface="Calibri" pitchFamily="34"/>
                <a:cs typeface="Calibri" pitchFamily="34"/>
              </a:rPr>
              <a:t>We want to achieve a cultural change through education, because this is the best tool to fight the phenomenon.</a:t>
            </a:r>
            <a:endParaRPr lang="it-IT">
              <a:solidFill>
                <a:srgbClr val="00000A"/>
              </a:solidFill>
              <a:latin typeface="Calibri" pitchFamily="34"/>
              <a:cs typeface="Calibri" pitchFamily="34"/>
            </a:endParaRPr>
          </a:p>
          <a:p>
            <a:pPr lvl="0">
              <a:lnSpc>
                <a:spcPct val="80000"/>
              </a:lnSpc>
            </a:pP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D23C69-455D-9C95-0DFF-746AD187DCC1}"/>
              </a:ext>
            </a:extLst>
          </p:cNvPr>
          <p:cNvSpPr txBox="1">
            <a:spLocks noGrp="1"/>
          </p:cNvSpPr>
          <p:nvPr>
            <p:ph type="title"/>
          </p:nvPr>
        </p:nvSpPr>
        <p:spPr>
          <a:xfrm>
            <a:off x="442130" y="0"/>
            <a:ext cx="10872316" cy="1005785"/>
          </a:xfrm>
        </p:spPr>
        <p:txBody>
          <a:bodyPr anchorCtr="1"/>
          <a:lstStyle/>
          <a:p>
            <a:pPr lvl="0" algn="ctr"/>
            <a:r>
              <a:rPr lang="it-IT" sz="3200" b="1">
                <a:effectLst>
                  <a:outerShdw dist="38096" dir="2700000">
                    <a:srgbClr val="C0C0C0"/>
                  </a:outerShdw>
                </a:effectLst>
                <a:latin typeface="Bodoni MT" pitchFamily="18"/>
                <a:cs typeface="Arial" pitchFamily="34"/>
              </a:rPr>
              <a:t>The child marriages are closely associated with the lack or low levels of schooling for girls. </a:t>
            </a:r>
          </a:p>
        </p:txBody>
      </p:sp>
      <p:pic>
        <p:nvPicPr>
          <p:cNvPr id="3" name="Segnaposto contenuto 3">
            <a:extLst>
              <a:ext uri="{FF2B5EF4-FFF2-40B4-BE49-F238E27FC236}">
                <a16:creationId xmlns:a16="http://schemas.microsoft.com/office/drawing/2014/main" id="{132F35CF-5994-9579-8326-EE695ECB5372}"/>
              </a:ext>
            </a:extLst>
          </p:cNvPr>
          <p:cNvPicPr>
            <a:picLocks noGrp="1" noChangeAspect="1"/>
          </p:cNvPicPr>
          <p:nvPr>
            <p:ph idx="1"/>
          </p:nvPr>
        </p:nvPicPr>
        <p:blipFill>
          <a:blip r:embed="rId2"/>
          <a:stretch>
            <a:fillRect/>
          </a:stretch>
        </p:blipFill>
        <p:spPr>
          <a:xfrm>
            <a:off x="2869981" y="1313563"/>
            <a:ext cx="6452033" cy="4476673"/>
          </a:xfrm>
        </p:spPr>
      </p:pic>
      <p:sp>
        <p:nvSpPr>
          <p:cNvPr id="4" name="Rettangolo 4">
            <a:extLst>
              <a:ext uri="{FF2B5EF4-FFF2-40B4-BE49-F238E27FC236}">
                <a16:creationId xmlns:a16="http://schemas.microsoft.com/office/drawing/2014/main" id="{046387C4-E153-8F52-6A66-795FD89A1928}"/>
              </a:ext>
            </a:extLst>
          </p:cNvPr>
          <p:cNvSpPr/>
          <p:nvPr/>
        </p:nvSpPr>
        <p:spPr>
          <a:xfrm>
            <a:off x="2120200" y="5790227"/>
            <a:ext cx="9346640" cy="261609"/>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775"/>
              </a:spcBef>
              <a:spcAft>
                <a:spcPts val="0"/>
              </a:spcAft>
              <a:buNone/>
              <a:tabLst/>
              <a:defRPr sz="1800" b="0" i="0" u="none" strike="noStrike" kern="0" cap="none" spc="0" baseline="0">
                <a:solidFill>
                  <a:srgbClr val="000000"/>
                </a:solidFill>
                <a:uFillTx/>
              </a:defRPr>
            </a:pPr>
            <a:r>
              <a:rPr lang="it-IT" sz="1100" b="0" i="0" u="none" strike="noStrike" kern="1200" cap="none" spc="0" baseline="0">
                <a:solidFill>
                  <a:srgbClr val="000000"/>
                </a:solidFill>
                <a:uFillTx/>
                <a:latin typeface="Arial Rounded MT Bold" pitchFamily="34"/>
                <a:ea typeface=""/>
                <a:cs typeface=""/>
              </a:rPr>
              <a:t>Font: Young to Wed: Education &amp; Action Toward Ending Child Marriage: International Centre for Research on Women. </a:t>
            </a:r>
          </a:p>
        </p:txBody>
      </p:sp>
      <p:pic>
        <p:nvPicPr>
          <p:cNvPr id="5" name="Immagine 4">
            <a:extLst>
              <a:ext uri="{FF2B5EF4-FFF2-40B4-BE49-F238E27FC236}">
                <a16:creationId xmlns:a16="http://schemas.microsoft.com/office/drawing/2014/main" id="{C3C1BB23-37CB-FB74-BF71-4817B0EC7388}"/>
              </a:ext>
            </a:extLst>
          </p:cNvPr>
          <p:cNvPicPr>
            <a:picLocks noChangeAspect="1"/>
          </p:cNvPicPr>
          <p:nvPr/>
        </p:nvPicPr>
        <p:blipFill>
          <a:blip r:embed="rId3"/>
          <a:stretch>
            <a:fillRect/>
          </a:stretch>
        </p:blipFill>
        <p:spPr>
          <a:xfrm>
            <a:off x="8666546" y="502892"/>
            <a:ext cx="2810499" cy="1353430"/>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161A89-AAB9-1770-1A4A-B54ADE9EC0FB}"/>
              </a:ext>
            </a:extLst>
          </p:cNvPr>
          <p:cNvSpPr txBox="1">
            <a:spLocks noGrp="1"/>
          </p:cNvSpPr>
          <p:nvPr>
            <p:ph type="title"/>
          </p:nvPr>
        </p:nvSpPr>
        <p:spPr/>
        <p:txBody>
          <a:bodyPr/>
          <a:lstStyle/>
          <a:p>
            <a:endParaRPr lang="de-DE"/>
          </a:p>
        </p:txBody>
      </p:sp>
      <p:sp>
        <p:nvSpPr>
          <p:cNvPr id="3" name="Segnaposto contenuto 2">
            <a:extLst>
              <a:ext uri="{FF2B5EF4-FFF2-40B4-BE49-F238E27FC236}">
                <a16:creationId xmlns:a16="http://schemas.microsoft.com/office/drawing/2014/main" id="{9F884366-508A-3AA8-E7A8-A41E43AD99A2}"/>
              </a:ext>
            </a:extLst>
          </p:cNvPr>
          <p:cNvSpPr txBox="1">
            <a:spLocks noGrp="1"/>
          </p:cNvSpPr>
          <p:nvPr>
            <p:ph idx="1"/>
          </p:nvPr>
        </p:nvSpPr>
        <p:spPr>
          <a:xfrm>
            <a:off x="838203" y="783768"/>
            <a:ext cx="10515600" cy="5393195"/>
          </a:xfrm>
        </p:spPr>
        <p:txBody>
          <a:bodyPr/>
          <a:lstStyle/>
          <a:p>
            <a:pPr marL="0" lvl="0" indent="0">
              <a:buNone/>
            </a:pPr>
            <a:endParaRPr lang="en-US"/>
          </a:p>
          <a:p>
            <a:pPr marL="0" lvl="0" indent="0">
              <a:buNone/>
            </a:pPr>
            <a:endParaRPr lang="en-US"/>
          </a:p>
          <a:p>
            <a:pPr marL="0" lvl="0" indent="0">
              <a:buNone/>
            </a:pPr>
            <a:r>
              <a:rPr lang="en-US"/>
              <a:t>In Burkina Faso, Taskforce member :Rasmata Kabre is implementing a project to help young women with obstetric fistula. </a:t>
            </a:r>
          </a:p>
          <a:p>
            <a:pPr marL="0" lvl="0" indent="0">
              <a:buNone/>
            </a:pPr>
            <a:r>
              <a:rPr lang="en-US"/>
              <a:t>She provides them with accommodation, health care and education in a centre.</a:t>
            </a:r>
            <a:endParaRPr lang="it-IT"/>
          </a:p>
          <a:p>
            <a:pPr lvl="0"/>
            <a:endParaRPr lang="it-IT"/>
          </a:p>
        </p:txBody>
      </p:sp>
      <p:pic>
        <p:nvPicPr>
          <p:cNvPr id="4" name="Immagine 3">
            <a:extLst>
              <a:ext uri="{FF2B5EF4-FFF2-40B4-BE49-F238E27FC236}">
                <a16:creationId xmlns:a16="http://schemas.microsoft.com/office/drawing/2014/main" id="{A44E6EDD-D821-DE38-44E4-F4EBBBD44C65}"/>
              </a:ext>
            </a:extLst>
          </p:cNvPr>
          <p:cNvPicPr>
            <a:picLocks noChangeAspect="1"/>
          </p:cNvPicPr>
          <p:nvPr/>
        </p:nvPicPr>
        <p:blipFill>
          <a:blip r:embed="rId2"/>
          <a:stretch>
            <a:fillRect/>
          </a:stretch>
        </p:blipFill>
        <p:spPr>
          <a:xfrm>
            <a:off x="4913647" y="3211299"/>
            <a:ext cx="2220684" cy="2965655"/>
          </a:xfrm>
          <a:prstGeom prst="rect">
            <a:avLst/>
          </a:prstGeom>
          <a:noFill/>
          <a:ln cap="flat">
            <a:noFill/>
          </a:ln>
        </p:spPr>
      </p:pic>
      <p:sp>
        <p:nvSpPr>
          <p:cNvPr id="5" name="Rettangolo 4">
            <a:extLst>
              <a:ext uri="{FF2B5EF4-FFF2-40B4-BE49-F238E27FC236}">
                <a16:creationId xmlns:a16="http://schemas.microsoft.com/office/drawing/2014/main" id="{4AA32793-A54E-12F1-F524-4970E4F3483B}"/>
              </a:ext>
            </a:extLst>
          </p:cNvPr>
          <p:cNvSpPr/>
          <p:nvPr/>
        </p:nvSpPr>
        <p:spPr>
          <a:xfrm>
            <a:off x="7134331" y="3416436"/>
            <a:ext cx="2451799"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0" cap="none" spc="0" baseline="0">
                <a:solidFill>
                  <a:srgbClr val="000000"/>
                </a:solidFill>
                <a:uFillTx/>
                <a:latin typeface="Calibri"/>
                <a:ea typeface=""/>
                <a:cs typeface=""/>
              </a:rPr>
              <a:t>The accomodation center in Burkina Faso</a:t>
            </a:r>
          </a:p>
        </p:txBody>
      </p:sp>
      <p:pic>
        <p:nvPicPr>
          <p:cNvPr id="6" name="Immagine 5">
            <a:extLst>
              <a:ext uri="{FF2B5EF4-FFF2-40B4-BE49-F238E27FC236}">
                <a16:creationId xmlns:a16="http://schemas.microsoft.com/office/drawing/2014/main" id="{58AA4D77-0528-DE2B-9BB4-4B0CC58589E9}"/>
              </a:ext>
            </a:extLst>
          </p:cNvPr>
          <p:cNvPicPr>
            <a:picLocks noChangeAspect="1"/>
          </p:cNvPicPr>
          <p:nvPr/>
        </p:nvPicPr>
        <p:blipFill>
          <a:blip r:embed="rId3"/>
          <a:stretch>
            <a:fillRect/>
          </a:stretch>
        </p:blipFill>
        <p:spPr>
          <a:xfrm>
            <a:off x="8543303" y="107057"/>
            <a:ext cx="2810499" cy="1353430"/>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5B2DB7-0B13-4F9B-AD69-EC8CE2872A08}"/>
              </a:ext>
            </a:extLst>
          </p:cNvPr>
          <p:cNvSpPr txBox="1">
            <a:spLocks noGrp="1"/>
          </p:cNvSpPr>
          <p:nvPr>
            <p:ph type="title"/>
          </p:nvPr>
        </p:nvSpPr>
        <p:spPr/>
        <p:txBody>
          <a:bodyPr/>
          <a:lstStyle/>
          <a:p>
            <a:endParaRPr lang="de-DE"/>
          </a:p>
        </p:txBody>
      </p:sp>
      <p:sp>
        <p:nvSpPr>
          <p:cNvPr id="3" name="Segnaposto contenuto 2">
            <a:extLst>
              <a:ext uri="{FF2B5EF4-FFF2-40B4-BE49-F238E27FC236}">
                <a16:creationId xmlns:a16="http://schemas.microsoft.com/office/drawing/2014/main" id="{1F3BB197-3CF1-C866-3777-D6D63AD6FB1C}"/>
              </a:ext>
            </a:extLst>
          </p:cNvPr>
          <p:cNvSpPr txBox="1">
            <a:spLocks noGrp="1"/>
          </p:cNvSpPr>
          <p:nvPr>
            <p:ph idx="1"/>
          </p:nvPr>
        </p:nvSpPr>
        <p:spPr/>
        <p:txBody>
          <a:bodyPr/>
          <a:lstStyle/>
          <a:p>
            <a:endParaRPr lang="de-DE"/>
          </a:p>
        </p:txBody>
      </p:sp>
      <p:grpSp>
        <p:nvGrpSpPr>
          <p:cNvPr id="4" name="Group 2">
            <a:extLst>
              <a:ext uri="{FF2B5EF4-FFF2-40B4-BE49-F238E27FC236}">
                <a16:creationId xmlns:a16="http://schemas.microsoft.com/office/drawing/2014/main" id="{0DABEE7A-9D2E-A62F-37D6-E5E45D6C2759}"/>
              </a:ext>
            </a:extLst>
          </p:cNvPr>
          <p:cNvGrpSpPr/>
          <p:nvPr/>
        </p:nvGrpSpPr>
        <p:grpSpPr>
          <a:xfrm>
            <a:off x="1967715" y="691048"/>
            <a:ext cx="8482568" cy="4845588"/>
            <a:chOff x="1967715" y="691048"/>
            <a:chExt cx="8482568" cy="4845588"/>
          </a:xfrm>
        </p:grpSpPr>
        <p:pic>
          <p:nvPicPr>
            <p:cNvPr id="5" name="Picture 3">
              <a:extLst>
                <a:ext uri="{FF2B5EF4-FFF2-40B4-BE49-F238E27FC236}">
                  <a16:creationId xmlns:a16="http://schemas.microsoft.com/office/drawing/2014/main" id="{B9658191-ED49-9D96-376C-9F955C7CA05E}"/>
                </a:ext>
              </a:extLst>
            </p:cNvPr>
            <p:cNvPicPr>
              <a:picLocks noChangeAspect="1"/>
            </p:cNvPicPr>
            <p:nvPr/>
          </p:nvPicPr>
          <p:blipFill>
            <a:blip r:embed="rId2"/>
            <a:srcRect/>
            <a:stretch>
              <a:fillRect/>
            </a:stretch>
          </p:blipFill>
          <p:spPr>
            <a:xfrm>
              <a:off x="1967715" y="691048"/>
              <a:ext cx="8482568" cy="4845588"/>
            </a:xfrm>
            <a:prstGeom prst="rect">
              <a:avLst/>
            </a:prstGeom>
            <a:noFill/>
            <a:ln cap="flat">
              <a:noFill/>
            </a:ln>
          </p:spPr>
        </p:pic>
        <p:sp>
          <p:nvSpPr>
            <p:cNvPr id="6" name="Text Box 4">
              <a:extLst>
                <a:ext uri="{FF2B5EF4-FFF2-40B4-BE49-F238E27FC236}">
                  <a16:creationId xmlns:a16="http://schemas.microsoft.com/office/drawing/2014/main" id="{7E1D418B-7D5C-7D3A-C707-6F65EA0953CA}"/>
                </a:ext>
              </a:extLst>
            </p:cNvPr>
            <p:cNvSpPr txBox="1"/>
            <p:nvPr/>
          </p:nvSpPr>
          <p:spPr>
            <a:xfrm>
              <a:off x="1967715" y="691048"/>
              <a:ext cx="8482568" cy="4845588"/>
            </a:xfrm>
            <a:prstGeom prst="rect">
              <a:avLst/>
            </a:prstGeom>
            <a:noFill/>
            <a:ln cap="flat">
              <a:noFill/>
            </a:ln>
          </p:spPr>
          <p:txBody>
            <a:bodyPr vert="horz" wrap="none" lIns="91440" tIns="45720" rIns="91440" bIns="45720" anchor="ctr" anchorCtr="0" compatLnSpc="1">
              <a:noAutofit/>
            </a:bodyPr>
            <a:lstStyle/>
            <a:p>
              <a:pPr marL="0" marR="0" lvl="0" indent="0" algn="l" defTabSz="449263"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FFFFFF"/>
                </a:solidFill>
                <a:uFillTx/>
                <a:latin typeface="Arial" pitchFamily="34"/>
                <a:ea typeface="Microsoft YaHei" pitchFamily="34"/>
                <a:cs typeface=""/>
              </a:endParaRPr>
            </a:p>
          </p:txBody>
        </p:sp>
      </p:grpSp>
      <p:pic>
        <p:nvPicPr>
          <p:cNvPr id="7" name="Picture 5">
            <a:extLst>
              <a:ext uri="{FF2B5EF4-FFF2-40B4-BE49-F238E27FC236}">
                <a16:creationId xmlns:a16="http://schemas.microsoft.com/office/drawing/2014/main" id="{021B1BF4-1042-C72B-2C0E-E45B8E90AAA3}"/>
              </a:ext>
            </a:extLst>
          </p:cNvPr>
          <p:cNvPicPr>
            <a:picLocks noChangeAspect="1"/>
          </p:cNvPicPr>
          <p:nvPr/>
        </p:nvPicPr>
        <p:blipFill>
          <a:blip r:embed="rId3"/>
          <a:srcRect/>
          <a:stretch>
            <a:fillRect/>
          </a:stretch>
        </p:blipFill>
        <p:spPr>
          <a:xfrm>
            <a:off x="1967715" y="5595762"/>
            <a:ext cx="8824216" cy="752066"/>
          </a:xfrm>
          <a:prstGeom prst="rect">
            <a:avLst/>
          </a:prstGeom>
          <a:noFill/>
          <a:ln cap="flat">
            <a:noFill/>
          </a:ln>
        </p:spPr>
      </p:pic>
      <p:pic>
        <p:nvPicPr>
          <p:cNvPr id="8" name="Immagine 7">
            <a:extLst>
              <a:ext uri="{FF2B5EF4-FFF2-40B4-BE49-F238E27FC236}">
                <a16:creationId xmlns:a16="http://schemas.microsoft.com/office/drawing/2014/main" id="{C8A3F6D9-3D54-B2D1-24A5-7E24424BA33E}"/>
              </a:ext>
            </a:extLst>
          </p:cNvPr>
          <p:cNvPicPr>
            <a:picLocks noChangeAspect="1"/>
          </p:cNvPicPr>
          <p:nvPr/>
        </p:nvPicPr>
        <p:blipFill>
          <a:blip r:embed="rId4"/>
          <a:stretch>
            <a:fillRect/>
          </a:stretch>
        </p:blipFill>
        <p:spPr>
          <a:xfrm>
            <a:off x="9543345" y="89775"/>
            <a:ext cx="2497171" cy="1202536"/>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87D8E0-CA56-9917-75DC-3C893D96DB71}"/>
              </a:ext>
            </a:extLst>
          </p:cNvPr>
          <p:cNvSpPr txBox="1">
            <a:spLocks noGrp="1"/>
          </p:cNvSpPr>
          <p:nvPr>
            <p:ph type="title"/>
          </p:nvPr>
        </p:nvSpPr>
        <p:spPr/>
        <p:txBody>
          <a:bodyPr/>
          <a:lstStyle/>
          <a:p>
            <a:endParaRPr lang="de-DE"/>
          </a:p>
        </p:txBody>
      </p:sp>
      <p:pic>
        <p:nvPicPr>
          <p:cNvPr id="3" name="Segnaposto contenuto 3">
            <a:extLst>
              <a:ext uri="{FF2B5EF4-FFF2-40B4-BE49-F238E27FC236}">
                <a16:creationId xmlns:a16="http://schemas.microsoft.com/office/drawing/2014/main" id="{8C10E886-09F1-27BA-8B57-4B91C870F380}"/>
              </a:ext>
            </a:extLst>
          </p:cNvPr>
          <p:cNvPicPr>
            <a:picLocks noGrp="1" noChangeAspect="1"/>
          </p:cNvPicPr>
          <p:nvPr>
            <p:ph idx="1"/>
          </p:nvPr>
        </p:nvPicPr>
        <p:blipFill>
          <a:blip r:embed="rId2"/>
          <a:stretch>
            <a:fillRect/>
          </a:stretch>
        </p:blipFill>
        <p:spPr>
          <a:xfrm>
            <a:off x="1501316" y="619826"/>
            <a:ext cx="3259470" cy="4351336"/>
          </a:xfrm>
        </p:spPr>
      </p:pic>
      <p:pic>
        <p:nvPicPr>
          <p:cNvPr id="4" name="Immagine 5">
            <a:extLst>
              <a:ext uri="{FF2B5EF4-FFF2-40B4-BE49-F238E27FC236}">
                <a16:creationId xmlns:a16="http://schemas.microsoft.com/office/drawing/2014/main" id="{9BE170C6-3094-AD68-F82F-6C592E1E553E}"/>
              </a:ext>
            </a:extLst>
          </p:cNvPr>
          <p:cNvPicPr>
            <a:picLocks noChangeAspect="1"/>
          </p:cNvPicPr>
          <p:nvPr/>
        </p:nvPicPr>
        <p:blipFill>
          <a:blip r:embed="rId3"/>
          <a:stretch>
            <a:fillRect/>
          </a:stretch>
        </p:blipFill>
        <p:spPr>
          <a:xfrm>
            <a:off x="5612962" y="619826"/>
            <a:ext cx="2930341" cy="3911949"/>
          </a:xfrm>
          <a:prstGeom prst="rect">
            <a:avLst/>
          </a:prstGeom>
          <a:noFill/>
          <a:ln cap="flat">
            <a:noFill/>
          </a:ln>
        </p:spPr>
      </p:pic>
      <p:sp>
        <p:nvSpPr>
          <p:cNvPr id="5" name="CasellaDiTesto 6">
            <a:extLst>
              <a:ext uri="{FF2B5EF4-FFF2-40B4-BE49-F238E27FC236}">
                <a16:creationId xmlns:a16="http://schemas.microsoft.com/office/drawing/2014/main" id="{6681F976-82D9-B4A4-5C18-D6D8CB053401}"/>
              </a:ext>
            </a:extLst>
          </p:cNvPr>
          <p:cNvSpPr txBox="1"/>
          <p:nvPr/>
        </p:nvSpPr>
        <p:spPr>
          <a:xfrm>
            <a:off x="1426866" y="5144752"/>
            <a:ext cx="3333920"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
                <a:cs typeface=""/>
              </a:rPr>
              <a:t>A 14-year-old girl who was forced into marriage and discovered she had an obstetric fistula.</a:t>
            </a:r>
            <a:endParaRPr lang="it-IT" sz="1800" b="0" i="0" u="none" strike="noStrike" kern="1200" cap="none" spc="0" baseline="0">
              <a:solidFill>
                <a:srgbClr val="000000"/>
              </a:solidFill>
              <a:uFillTx/>
              <a:latin typeface="Calibri"/>
              <a:ea typeface=""/>
              <a:cs typeface=""/>
            </a:endParaRPr>
          </a:p>
        </p:txBody>
      </p:sp>
      <p:sp>
        <p:nvSpPr>
          <p:cNvPr id="6" name="CasellaDiTesto 7">
            <a:extLst>
              <a:ext uri="{FF2B5EF4-FFF2-40B4-BE49-F238E27FC236}">
                <a16:creationId xmlns:a16="http://schemas.microsoft.com/office/drawing/2014/main" id="{D31BB0D6-DD9B-1685-EA1F-182E64475B4D}"/>
              </a:ext>
            </a:extLst>
          </p:cNvPr>
          <p:cNvSpPr txBox="1"/>
          <p:nvPr/>
        </p:nvSpPr>
        <p:spPr>
          <a:xfrm>
            <a:off x="5612962" y="4642335"/>
            <a:ext cx="3390357" cy="1477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ea typeface=""/>
                <a:cs typeface=""/>
              </a:rPr>
              <a:t>A 14-year-old girl who was forced to marry, gave birth and lost her baby, found herself with obstetric fistula in the accommodation centre.</a:t>
            </a:r>
            <a:endParaRPr lang="it-IT" sz="1800" b="0" i="0" u="none" strike="noStrike" kern="1200" cap="none" spc="0" baseline="0">
              <a:solidFill>
                <a:srgbClr val="000000"/>
              </a:solidFill>
              <a:uFillTx/>
              <a:latin typeface="Calibri"/>
              <a:ea typeface=""/>
              <a:cs typeface=""/>
            </a:endParaRPr>
          </a:p>
        </p:txBody>
      </p:sp>
      <p:pic>
        <p:nvPicPr>
          <p:cNvPr id="7" name="Immagine 8">
            <a:extLst>
              <a:ext uri="{FF2B5EF4-FFF2-40B4-BE49-F238E27FC236}">
                <a16:creationId xmlns:a16="http://schemas.microsoft.com/office/drawing/2014/main" id="{35142114-88B6-CC4E-1001-B96F421D30A7}"/>
              </a:ext>
            </a:extLst>
          </p:cNvPr>
          <p:cNvPicPr>
            <a:picLocks noChangeAspect="1"/>
          </p:cNvPicPr>
          <p:nvPr/>
        </p:nvPicPr>
        <p:blipFill>
          <a:blip r:embed="rId4"/>
          <a:stretch>
            <a:fillRect/>
          </a:stretch>
        </p:blipFill>
        <p:spPr>
          <a:xfrm>
            <a:off x="8794918" y="149760"/>
            <a:ext cx="2810499" cy="1353430"/>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4BFC80-6412-8049-8232-352F6FF46C24}"/>
              </a:ext>
            </a:extLst>
          </p:cNvPr>
          <p:cNvPicPr>
            <a:picLocks noChangeAspect="1"/>
          </p:cNvPicPr>
          <p:nvPr/>
        </p:nvPicPr>
        <p:blipFill>
          <a:blip r:embed="rId3"/>
          <a:srcRect/>
          <a:stretch>
            <a:fillRect/>
          </a:stretch>
        </p:blipFill>
        <p:spPr>
          <a:xfrm>
            <a:off x="1841528" y="2398718"/>
            <a:ext cx="4087816" cy="3495678"/>
          </a:xfrm>
          <a:prstGeom prst="rect">
            <a:avLst/>
          </a:prstGeom>
          <a:noFill/>
          <a:ln cap="flat">
            <a:noFill/>
          </a:ln>
        </p:spPr>
      </p:pic>
      <p:pic>
        <p:nvPicPr>
          <p:cNvPr id="3" name="Picture 2">
            <a:extLst>
              <a:ext uri="{FF2B5EF4-FFF2-40B4-BE49-F238E27FC236}">
                <a16:creationId xmlns:a16="http://schemas.microsoft.com/office/drawing/2014/main" id="{335A0E57-B165-603A-1568-EE46BCB471AF}"/>
              </a:ext>
            </a:extLst>
          </p:cNvPr>
          <p:cNvPicPr>
            <a:picLocks noChangeAspect="1"/>
          </p:cNvPicPr>
          <p:nvPr/>
        </p:nvPicPr>
        <p:blipFill>
          <a:blip r:embed="rId4"/>
          <a:srcRect/>
          <a:stretch>
            <a:fillRect/>
          </a:stretch>
        </p:blipFill>
        <p:spPr>
          <a:xfrm>
            <a:off x="6124514" y="2398718"/>
            <a:ext cx="4442511" cy="3428423"/>
          </a:xfrm>
          <a:prstGeom prst="rect">
            <a:avLst/>
          </a:prstGeom>
          <a:noFill/>
          <a:ln cap="flat">
            <a:noFill/>
          </a:ln>
        </p:spPr>
      </p:pic>
      <p:sp>
        <p:nvSpPr>
          <p:cNvPr id="4" name="Text Box 3">
            <a:extLst>
              <a:ext uri="{FF2B5EF4-FFF2-40B4-BE49-F238E27FC236}">
                <a16:creationId xmlns:a16="http://schemas.microsoft.com/office/drawing/2014/main" id="{F364F735-4073-1A57-E4EB-17946D3A12FF}"/>
              </a:ext>
            </a:extLst>
          </p:cNvPr>
          <p:cNvSpPr txBox="1"/>
          <p:nvPr/>
        </p:nvSpPr>
        <p:spPr>
          <a:xfrm>
            <a:off x="7018340" y="3573466"/>
            <a:ext cx="2432047" cy="2703515"/>
          </a:xfrm>
          <a:prstGeom prst="rect">
            <a:avLst/>
          </a:prstGeom>
          <a:noFill/>
          <a:ln cap="flat">
            <a:noFill/>
          </a:ln>
        </p:spPr>
        <p:txBody>
          <a:bodyPr vert="horz" wrap="square" lIns="90004" tIns="44997" rIns="90004" bIns="44997" anchor="t" anchorCtr="0" compatLnSpc="1">
            <a:noAutofit/>
          </a:bodyPr>
          <a:lstStyle/>
          <a:p>
            <a:pPr marL="0" marR="0" lvl="0" indent="0" algn="l" defTabSz="449263" rtl="0" fontAlgn="auto" hangingPunct="0">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pitchFamily="34"/>
              <a:ea typeface="Microsoft YaHei" pitchFamily="34"/>
              <a:cs typeface=""/>
            </a:endParaRPr>
          </a:p>
          <a:p>
            <a:pPr marL="0" marR="0" lvl="0" indent="0" algn="l" defTabSz="449263" rtl="0" fontAlgn="auto" hangingPunct="0">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pitchFamily="34"/>
              <a:ea typeface="Microsoft YaHei" pitchFamily="34"/>
              <a:cs typeface=""/>
            </a:endParaRPr>
          </a:p>
          <a:p>
            <a:pPr marL="0" marR="0" lvl="0" indent="0" algn="l" defTabSz="449263" rtl="0" fontAlgn="auto" hangingPunct="0">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pitchFamily="34"/>
              <a:ea typeface="Microsoft YaHei" pitchFamily="34"/>
              <a:cs typeface=""/>
            </a:endParaRPr>
          </a:p>
          <a:p>
            <a:pPr marL="0" marR="0" lvl="0" indent="0" algn="l" defTabSz="449263" rtl="0" fontAlgn="auto" hangingPunct="0">
              <a:lnSpc>
                <a:spcPct val="100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pitchFamily="34"/>
              <a:ea typeface="Microsoft YaHei" pitchFamily="34"/>
              <a:cs typeface=""/>
            </a:endParaRPr>
          </a:p>
        </p:txBody>
      </p:sp>
      <p:sp>
        <p:nvSpPr>
          <p:cNvPr id="5" name="Rettangolo 5">
            <a:extLst>
              <a:ext uri="{FF2B5EF4-FFF2-40B4-BE49-F238E27FC236}">
                <a16:creationId xmlns:a16="http://schemas.microsoft.com/office/drawing/2014/main" id="{BFBF8DBA-260C-98F3-E499-0E3F7F18F775}"/>
              </a:ext>
            </a:extLst>
          </p:cNvPr>
          <p:cNvSpPr/>
          <p:nvPr/>
        </p:nvSpPr>
        <p:spPr>
          <a:xfrm>
            <a:off x="1665515" y="244931"/>
            <a:ext cx="8606954" cy="2200933"/>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3600" b="1" i="0" u="none" strike="noStrike" kern="1200" cap="none" spc="0" baseline="0">
                <a:solidFill>
                  <a:srgbClr val="000000"/>
                </a:solidFill>
                <a:uFillTx/>
                <a:latin typeface="Bodoni MT" pitchFamily="18"/>
                <a:ea typeface="Microsoft YaHei"/>
                <a:cs typeface=""/>
              </a:rPr>
              <a:t>ZAGARA FLOWER </a:t>
            </a:r>
          </a:p>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Bodoni MT" pitchFamily="18"/>
                <a:ea typeface="Microsoft YaHei"/>
                <a:cs typeface=""/>
              </a:rPr>
              <a:t>as official symbol</a:t>
            </a:r>
          </a:p>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Bodoni MT" pitchFamily="18"/>
                <a:ea typeface="Microsoft YaHei"/>
                <a:cs typeface=""/>
              </a:rPr>
              <a:t>of </a:t>
            </a:r>
            <a:r>
              <a:rPr lang="it-IT" sz="3200" b="1" i="0" u="none" strike="noStrike" kern="0" cap="none" spc="0" baseline="0">
                <a:solidFill>
                  <a:srgbClr val="000000"/>
                </a:solidFill>
                <a:uFillTx/>
                <a:latin typeface="Bodoni MT" pitchFamily="18"/>
                <a:ea typeface="Microsoft YaHei"/>
                <a:cs typeface=""/>
              </a:rPr>
              <a:t>Task Force </a:t>
            </a:r>
          </a:p>
          <a:p>
            <a:pPr marL="0" marR="0" lvl="0" indent="0" algn="ctr" defTabSz="449263"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3200" b="1" i="0" u="none" strike="noStrike" kern="1200" cap="none" spc="0" baseline="0">
                <a:solidFill>
                  <a:srgbClr val="000000"/>
                </a:solidFill>
                <a:uFillTx/>
                <a:latin typeface="Bodoni MT" pitchFamily="18"/>
                <a:ea typeface="Microsoft YaHei"/>
                <a:cs typeface=""/>
              </a:rPr>
              <a:t>“Child Marriage Prevention”</a:t>
            </a:r>
            <a:endParaRPr lang="it-IT" sz="4000" b="0" i="0" u="none" strike="noStrike" kern="1200" cap="none" spc="0" baseline="0">
              <a:solidFill>
                <a:srgbClr val="000000"/>
              </a:solidFill>
              <a:uFillTx/>
              <a:latin typeface="Calibri"/>
              <a:ea typeface="Microsoft YaHei"/>
              <a:cs type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CasellaDiTesto 3">
            <a:extLst>
              <a:ext uri="{FF2B5EF4-FFF2-40B4-BE49-F238E27FC236}">
                <a16:creationId xmlns:a16="http://schemas.microsoft.com/office/drawing/2014/main" id="{77879B16-D122-D366-F284-6CC61BBC5595}"/>
              </a:ext>
            </a:extLst>
          </p:cNvPr>
          <p:cNvSpPr txBox="1"/>
          <p:nvPr/>
        </p:nvSpPr>
        <p:spPr>
          <a:xfrm>
            <a:off x="628650" y="963384"/>
            <a:ext cx="10000116"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3600" b="1" i="0" u="none" strike="noStrike" kern="1200" cap="none" spc="0" baseline="0">
                <a:solidFill>
                  <a:srgbClr val="000000"/>
                </a:solidFill>
                <a:uFillTx/>
                <a:latin typeface="Bodoni MT" pitchFamily="18"/>
                <a:ea typeface="Microsoft YaHei"/>
                <a:cs typeface=""/>
              </a:rPr>
              <a:t>THE MEMBERS OF THE TASKFORCE</a:t>
            </a:r>
          </a:p>
        </p:txBody>
      </p:sp>
      <p:graphicFrame>
        <p:nvGraphicFramePr>
          <p:cNvPr id="3" name="Tabella 4">
            <a:extLst>
              <a:ext uri="{FF2B5EF4-FFF2-40B4-BE49-F238E27FC236}">
                <a16:creationId xmlns:a16="http://schemas.microsoft.com/office/drawing/2014/main" id="{98FCD077-7CF4-520A-96BF-FC0A3835A66F}"/>
              </a:ext>
            </a:extLst>
          </p:cNvPr>
          <p:cNvGraphicFramePr>
            <a:graphicFrameLocks noGrp="1"/>
          </p:cNvGraphicFramePr>
          <p:nvPr/>
        </p:nvGraphicFramePr>
        <p:xfrm>
          <a:off x="1892177" y="2326736"/>
          <a:ext cx="8267811" cy="4389120"/>
        </p:xfrm>
        <a:graphic>
          <a:graphicData uri="http://schemas.openxmlformats.org/drawingml/2006/table">
            <a:tbl>
              <a:tblPr firstRow="1" bandRow="1">
                <a:effectLst/>
                <a:tableStyleId>{5C22544A-7EE6-4342-B048-85BDC9FD1C3A}</a:tableStyleId>
              </a:tblPr>
              <a:tblGrid>
                <a:gridCol w="2755937">
                  <a:extLst>
                    <a:ext uri="{9D8B030D-6E8A-4147-A177-3AD203B41FA5}">
                      <a16:colId xmlns:a16="http://schemas.microsoft.com/office/drawing/2014/main" val="1896025445"/>
                    </a:ext>
                  </a:extLst>
                </a:gridCol>
                <a:gridCol w="2755937">
                  <a:extLst>
                    <a:ext uri="{9D8B030D-6E8A-4147-A177-3AD203B41FA5}">
                      <a16:colId xmlns:a16="http://schemas.microsoft.com/office/drawing/2014/main" val="3506455327"/>
                    </a:ext>
                  </a:extLst>
                </a:gridCol>
                <a:gridCol w="2755937">
                  <a:extLst>
                    <a:ext uri="{9D8B030D-6E8A-4147-A177-3AD203B41FA5}">
                      <a16:colId xmlns:a16="http://schemas.microsoft.com/office/drawing/2014/main" val="2846944586"/>
                    </a:ext>
                  </a:extLst>
                </a:gridCol>
              </a:tblGrid>
              <a:tr h="457200">
                <a:tc>
                  <a:txBody>
                    <a:bodyPr/>
                    <a:lstStyle/>
                    <a:p>
                      <a:pPr lvl="0"/>
                      <a:r>
                        <a:rPr lang="it-IT"/>
                        <a:t>First and Last Name</a:t>
                      </a:r>
                    </a:p>
                  </a:txBody>
                  <a:tcPr/>
                </a:tc>
                <a:tc>
                  <a:txBody>
                    <a:bodyPr/>
                    <a:lstStyle/>
                    <a:p>
                      <a:pPr lvl="0"/>
                      <a:r>
                        <a:rPr lang="it-IT"/>
                        <a:t>Chair/Member</a:t>
                      </a:r>
                    </a:p>
                  </a:txBody>
                  <a:tcPr/>
                </a:tc>
                <a:tc>
                  <a:txBody>
                    <a:bodyPr/>
                    <a:lstStyle/>
                    <a:p>
                      <a:pPr lvl="0"/>
                      <a:r>
                        <a:rPr lang="it-IT"/>
                        <a:t>BPW Region</a:t>
                      </a:r>
                    </a:p>
                  </a:txBody>
                  <a:tcPr/>
                </a:tc>
                <a:extLst>
                  <a:ext uri="{0D108BD9-81ED-4DB2-BD59-A6C34878D82A}">
                    <a16:rowId xmlns:a16="http://schemas.microsoft.com/office/drawing/2014/main" val="2515679914"/>
                  </a:ext>
                </a:extLst>
              </a:tr>
              <a:tr h="457200">
                <a:tc>
                  <a:txBody>
                    <a:bodyPr/>
                    <a:lstStyle/>
                    <a:p>
                      <a:pPr lvl="0"/>
                      <a:r>
                        <a:rPr lang="it-IT"/>
                        <a:t>Giuseppina Seidita</a:t>
                      </a:r>
                    </a:p>
                  </a:txBody>
                  <a:tcPr/>
                </a:tc>
                <a:tc>
                  <a:txBody>
                    <a:bodyPr/>
                    <a:lstStyle/>
                    <a:p>
                      <a:pPr lvl="0"/>
                      <a:r>
                        <a:rPr lang="it-IT"/>
                        <a:t>Chair</a:t>
                      </a:r>
                    </a:p>
                  </a:txBody>
                  <a:tcPr/>
                </a:tc>
                <a:tc>
                  <a:txBody>
                    <a:bodyPr/>
                    <a:lstStyle/>
                    <a:p>
                      <a:pPr lvl="0"/>
                      <a:r>
                        <a:rPr lang="it-IT"/>
                        <a:t>Europe Region -Italy</a:t>
                      </a:r>
                    </a:p>
                  </a:txBody>
                  <a:tcPr/>
                </a:tc>
                <a:extLst>
                  <a:ext uri="{0D108BD9-81ED-4DB2-BD59-A6C34878D82A}">
                    <a16:rowId xmlns:a16="http://schemas.microsoft.com/office/drawing/2014/main" val="1138895987"/>
                  </a:ext>
                </a:extLst>
              </a:tr>
              <a:tr h="457200">
                <a:tc>
                  <a:txBody>
                    <a:bodyPr/>
                    <a:lstStyle/>
                    <a:p>
                      <a:pPr lvl="0"/>
                      <a:r>
                        <a:rPr lang="it-IT"/>
                        <a:t>Dana Sas</a:t>
                      </a:r>
                    </a:p>
                  </a:txBody>
                  <a:tcPr/>
                </a:tc>
                <a:tc>
                  <a:txBody>
                    <a:bodyPr/>
                    <a:lstStyle/>
                    <a:p>
                      <a:pPr lvl="0"/>
                      <a:r>
                        <a:rPr lang="it-IT"/>
                        <a:t>Member</a:t>
                      </a:r>
                    </a:p>
                  </a:txBody>
                  <a:tcPr/>
                </a:tc>
                <a:tc>
                  <a:txBody>
                    <a:bodyPr/>
                    <a:lstStyle/>
                    <a:p>
                      <a:pPr lvl="0"/>
                      <a:r>
                        <a:rPr lang="it-IT"/>
                        <a:t>Europe Region- Romania</a:t>
                      </a:r>
                    </a:p>
                  </a:txBody>
                  <a:tcPr/>
                </a:tc>
                <a:extLst>
                  <a:ext uri="{0D108BD9-81ED-4DB2-BD59-A6C34878D82A}">
                    <a16:rowId xmlns:a16="http://schemas.microsoft.com/office/drawing/2014/main" val="1723043765"/>
                  </a:ext>
                </a:extLst>
              </a:tr>
              <a:tr h="457200">
                <a:tc>
                  <a:txBody>
                    <a:bodyPr/>
                    <a:lstStyle/>
                    <a:p>
                      <a:pPr lvl="0"/>
                      <a:r>
                        <a:rPr lang="it-IT"/>
                        <a:t>Victoria Anzola</a:t>
                      </a:r>
                    </a:p>
                  </a:txBody>
                  <a:tcPr/>
                </a:tc>
                <a:tc>
                  <a:txBody>
                    <a:bodyPr/>
                    <a:lstStyle/>
                    <a:p>
                      <a:pPr lvl="0"/>
                      <a:r>
                        <a:rPr lang="it-IT"/>
                        <a:t>Member</a:t>
                      </a:r>
                    </a:p>
                  </a:txBody>
                  <a:tcPr/>
                </a:tc>
                <a:tc>
                  <a:txBody>
                    <a:bodyPr/>
                    <a:lstStyle/>
                    <a:p>
                      <a:pPr lvl="0"/>
                      <a:r>
                        <a:rPr lang="it-IT"/>
                        <a:t>Latin America Region-Colombia</a:t>
                      </a:r>
                    </a:p>
                  </a:txBody>
                  <a:tcPr/>
                </a:tc>
                <a:extLst>
                  <a:ext uri="{0D108BD9-81ED-4DB2-BD59-A6C34878D82A}">
                    <a16:rowId xmlns:a16="http://schemas.microsoft.com/office/drawing/2014/main" val="1113905826"/>
                  </a:ext>
                </a:extLst>
              </a:tr>
              <a:tr h="457200">
                <a:tc>
                  <a:txBody>
                    <a:bodyPr/>
                    <a:lstStyle/>
                    <a:p>
                      <a:pPr lvl="0"/>
                      <a:r>
                        <a:rPr lang="it-IT"/>
                        <a:t>Rasmata Kabre</a:t>
                      </a:r>
                    </a:p>
                    <a:p>
                      <a:pPr lvl="0"/>
                      <a:endParaRPr lang="it-IT"/>
                    </a:p>
                    <a:p>
                      <a:pPr lvl="0"/>
                      <a:r>
                        <a:rPr lang="it-IT"/>
                        <a:t>Krishni Hettiaratchi</a:t>
                      </a:r>
                    </a:p>
                  </a:txBody>
                  <a:tcPr/>
                </a:tc>
                <a:tc>
                  <a:txBody>
                    <a:bodyPr/>
                    <a:lstStyle/>
                    <a:p>
                      <a:pPr lvl="0"/>
                      <a:r>
                        <a:rPr lang="it-IT"/>
                        <a:t>Member</a:t>
                      </a:r>
                    </a:p>
                    <a:p>
                      <a:pPr lvl="0"/>
                      <a:endParaRPr lang="it-IT"/>
                    </a:p>
                    <a:p>
                      <a:pPr lvl="0"/>
                      <a:r>
                        <a:rPr lang="it-IT"/>
                        <a:t>Member</a:t>
                      </a:r>
                    </a:p>
                  </a:txBody>
                  <a:tcPr/>
                </a:tc>
                <a:tc>
                  <a:txBody>
                    <a:bodyPr/>
                    <a:lstStyle/>
                    <a:p>
                      <a:pPr lvl="0"/>
                      <a:r>
                        <a:rPr lang="it-IT"/>
                        <a:t>Africa Region-Burkina Faso</a:t>
                      </a:r>
                    </a:p>
                    <a:p>
                      <a:pPr lvl="0"/>
                      <a:endParaRPr lang="it-IT"/>
                    </a:p>
                    <a:p>
                      <a:pPr lvl="0"/>
                      <a:r>
                        <a:rPr lang="it-IT"/>
                        <a:t>North America&amp;Caribbean-</a:t>
                      </a:r>
                    </a:p>
                    <a:p>
                      <a:pPr lvl="0"/>
                      <a:r>
                        <a:rPr lang="it-IT"/>
                        <a:t>Canada</a:t>
                      </a:r>
                    </a:p>
                  </a:txBody>
                  <a:tcPr/>
                </a:tc>
                <a:extLst>
                  <a:ext uri="{0D108BD9-81ED-4DB2-BD59-A6C34878D82A}">
                    <a16:rowId xmlns:a16="http://schemas.microsoft.com/office/drawing/2014/main" val="2741998428"/>
                  </a:ext>
                </a:extLst>
              </a:tr>
              <a:tr h="457200">
                <a:tc>
                  <a:txBody>
                    <a:bodyPr/>
                    <a:lstStyle/>
                    <a:p>
                      <a:pPr lvl="0"/>
                      <a:r>
                        <a:rPr lang="it-IT"/>
                        <a:t>Nasreen Mahdi</a:t>
                      </a:r>
                    </a:p>
                  </a:txBody>
                  <a:tcPr/>
                </a:tc>
                <a:tc>
                  <a:txBody>
                    <a:bodyPr/>
                    <a:lstStyle/>
                    <a:p>
                      <a:pPr lvl="0"/>
                      <a:r>
                        <a:rPr lang="it-IT"/>
                        <a:t>Member</a:t>
                      </a:r>
                    </a:p>
                  </a:txBody>
                  <a:tcPr/>
                </a:tc>
                <a:tc>
                  <a:txBody>
                    <a:bodyPr/>
                    <a:lstStyle/>
                    <a:p>
                      <a:pPr lvl="0"/>
                      <a:r>
                        <a:rPr lang="it-IT"/>
                        <a:t>Asia Pacific Region-Pakistan</a:t>
                      </a:r>
                    </a:p>
                  </a:txBody>
                  <a:tcPr/>
                </a:tc>
                <a:extLst>
                  <a:ext uri="{0D108BD9-81ED-4DB2-BD59-A6C34878D82A}">
                    <a16:rowId xmlns:a16="http://schemas.microsoft.com/office/drawing/2014/main" val="3766862930"/>
                  </a:ext>
                </a:extLst>
              </a:tr>
            </a:tbl>
          </a:graphicData>
        </a:graphic>
      </p:graphicFrame>
      <p:pic>
        <p:nvPicPr>
          <p:cNvPr id="4" name="Picture 5">
            <a:extLst>
              <a:ext uri="{FF2B5EF4-FFF2-40B4-BE49-F238E27FC236}">
                <a16:creationId xmlns:a16="http://schemas.microsoft.com/office/drawing/2014/main" id="{37ABDBCA-0C72-A6EE-46B6-0D3DDED4DECE}"/>
              </a:ext>
            </a:extLst>
          </p:cNvPr>
          <p:cNvPicPr>
            <a:picLocks noChangeAspect="1"/>
          </p:cNvPicPr>
          <p:nvPr/>
        </p:nvPicPr>
        <p:blipFill>
          <a:blip r:embed="rId2"/>
          <a:srcRect/>
          <a:stretch>
            <a:fillRect/>
          </a:stretch>
        </p:blipFill>
        <p:spPr>
          <a:xfrm>
            <a:off x="8394896" y="517440"/>
            <a:ext cx="2810609" cy="1356521"/>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3C4952-E2C9-5812-765B-874B0986B779}"/>
              </a:ext>
            </a:extLst>
          </p:cNvPr>
          <p:cNvSpPr txBox="1">
            <a:spLocks noGrp="1"/>
          </p:cNvSpPr>
          <p:nvPr>
            <p:ph type="title"/>
          </p:nvPr>
        </p:nvSpPr>
        <p:spPr>
          <a:xfrm>
            <a:off x="100483" y="365129"/>
            <a:ext cx="11253319" cy="1222507"/>
          </a:xfrm>
        </p:spPr>
        <p:txBody>
          <a:bodyPr/>
          <a:lstStyle/>
          <a:p>
            <a:pPr lvl="0"/>
            <a:r>
              <a:rPr lang="it-IT" sz="3600" b="1">
                <a:effectLst>
                  <a:outerShdw dist="38096" dir="2700000">
                    <a:srgbClr val="C0C0C0"/>
                  </a:outerShdw>
                </a:effectLst>
                <a:latin typeface="Bodoni MT" pitchFamily="18"/>
              </a:rPr>
              <a:t>  THE DEFINITION OF CHILD MARRIAGE?</a:t>
            </a:r>
            <a:br>
              <a:rPr lang="it-IT" sz="3600" b="1">
                <a:effectLst>
                  <a:outerShdw dist="38096" dir="2700000">
                    <a:srgbClr val="C0C0C0"/>
                  </a:outerShdw>
                </a:effectLst>
                <a:latin typeface="Bodoni MT" pitchFamily="18"/>
              </a:rPr>
            </a:br>
            <a:endParaRPr lang="it-IT" sz="3600">
              <a:latin typeface="Bodoni MT" pitchFamily="18"/>
            </a:endParaRPr>
          </a:p>
        </p:txBody>
      </p:sp>
      <p:sp>
        <p:nvSpPr>
          <p:cNvPr id="3" name="Segnaposto contenuto 2">
            <a:extLst>
              <a:ext uri="{FF2B5EF4-FFF2-40B4-BE49-F238E27FC236}">
                <a16:creationId xmlns:a16="http://schemas.microsoft.com/office/drawing/2014/main" id="{2401E081-D5A5-AD63-A119-E59BFCBBF832}"/>
              </a:ext>
            </a:extLst>
          </p:cNvPr>
          <p:cNvSpPr txBox="1">
            <a:spLocks noGrp="1"/>
          </p:cNvSpPr>
          <p:nvPr>
            <p:ph idx="1"/>
          </p:nvPr>
        </p:nvSpPr>
        <p:spPr/>
        <p:txBody>
          <a:bodyPr/>
          <a:lstStyle/>
          <a:p>
            <a:pPr lvl="0">
              <a:lnSpc>
                <a:spcPct val="95000"/>
              </a:lnSpc>
              <a:spcBef>
                <a:spcPts val="775"/>
              </a:spcBef>
              <a:buNone/>
            </a:pPr>
            <a:r>
              <a:rPr lang="en-US" sz="2600">
                <a:latin typeface="Bodoni MT" pitchFamily="18"/>
              </a:rPr>
              <a:t>  </a:t>
            </a:r>
            <a:r>
              <a:rPr lang="en-US" sz="2600"/>
              <a:t>The most commonly used definition of child marriage is 'marriage before before the age of 18", the age limit for the protection of children under the  Convention on the Rights of the Child</a:t>
            </a:r>
          </a:p>
        </p:txBody>
      </p:sp>
      <p:pic>
        <p:nvPicPr>
          <p:cNvPr id="4" name="Immagine 3">
            <a:extLst>
              <a:ext uri="{FF2B5EF4-FFF2-40B4-BE49-F238E27FC236}">
                <a16:creationId xmlns:a16="http://schemas.microsoft.com/office/drawing/2014/main" id="{E89EC8D8-0E86-AC9F-E8FF-E1805450C45F}"/>
              </a:ext>
            </a:extLst>
          </p:cNvPr>
          <p:cNvPicPr>
            <a:picLocks noChangeAspect="1"/>
          </p:cNvPicPr>
          <p:nvPr/>
        </p:nvPicPr>
        <p:blipFill>
          <a:blip r:embed="rId2"/>
          <a:stretch>
            <a:fillRect/>
          </a:stretch>
        </p:blipFill>
        <p:spPr>
          <a:xfrm>
            <a:off x="9093689" y="365129"/>
            <a:ext cx="2567580" cy="1236442"/>
          </a:xfrm>
          <a:prstGeom prst="rect">
            <a:avLst/>
          </a:prstGeom>
          <a:noFill/>
          <a:ln cap="flat">
            <a:noFill/>
          </a:ln>
        </p:spPr>
      </p:pic>
      <p:pic>
        <p:nvPicPr>
          <p:cNvPr id="5" name="Immagine 5">
            <a:extLst>
              <a:ext uri="{FF2B5EF4-FFF2-40B4-BE49-F238E27FC236}">
                <a16:creationId xmlns:a16="http://schemas.microsoft.com/office/drawing/2014/main" id="{55D84CD0-56CF-7617-7AC0-E6AAF6156461}"/>
              </a:ext>
            </a:extLst>
          </p:cNvPr>
          <p:cNvPicPr>
            <a:picLocks noChangeAspect="1"/>
          </p:cNvPicPr>
          <p:nvPr/>
        </p:nvPicPr>
        <p:blipFill>
          <a:blip r:embed="rId3"/>
          <a:stretch>
            <a:fillRect/>
          </a:stretch>
        </p:blipFill>
        <p:spPr>
          <a:xfrm>
            <a:off x="3419636" y="3352702"/>
            <a:ext cx="5573569" cy="2595908"/>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Immagine 4">
            <a:extLst>
              <a:ext uri="{FF2B5EF4-FFF2-40B4-BE49-F238E27FC236}">
                <a16:creationId xmlns:a16="http://schemas.microsoft.com/office/drawing/2014/main" id="{C9C49F61-6964-2576-C885-D55190F2F071}"/>
              </a:ext>
            </a:extLst>
          </p:cNvPr>
          <p:cNvPicPr>
            <a:picLocks noChangeAspect="1"/>
          </p:cNvPicPr>
          <p:nvPr/>
        </p:nvPicPr>
        <p:blipFill>
          <a:blip r:embed="rId2"/>
          <a:stretch>
            <a:fillRect/>
          </a:stretch>
        </p:blipFill>
        <p:spPr>
          <a:xfrm>
            <a:off x="8400419" y="337258"/>
            <a:ext cx="2810499" cy="1353430"/>
          </a:xfrm>
          <a:prstGeom prst="rect">
            <a:avLst/>
          </a:prstGeom>
          <a:noFill/>
          <a:ln cap="flat">
            <a:noFill/>
          </a:ln>
        </p:spPr>
      </p:pic>
      <p:sp>
        <p:nvSpPr>
          <p:cNvPr id="3" name="Titolo 1">
            <a:extLst>
              <a:ext uri="{FF2B5EF4-FFF2-40B4-BE49-F238E27FC236}">
                <a16:creationId xmlns:a16="http://schemas.microsoft.com/office/drawing/2014/main" id="{0A3E7984-16F9-9673-35E2-1867B4F70BF6}"/>
              </a:ext>
            </a:extLst>
          </p:cNvPr>
          <p:cNvSpPr txBox="1">
            <a:spLocks noGrp="1"/>
          </p:cNvSpPr>
          <p:nvPr>
            <p:ph type="title"/>
          </p:nvPr>
        </p:nvSpPr>
        <p:spPr>
          <a:xfrm>
            <a:off x="838203" y="202320"/>
            <a:ext cx="10616915" cy="162808"/>
          </a:xfrm>
        </p:spPr>
        <p:txBody>
          <a:bodyPr/>
          <a:lstStyle/>
          <a:p>
            <a:endParaRPr lang="de-DE"/>
          </a:p>
        </p:txBody>
      </p:sp>
      <p:sp>
        <p:nvSpPr>
          <p:cNvPr id="4" name="Segnaposto contenuto 2">
            <a:extLst>
              <a:ext uri="{FF2B5EF4-FFF2-40B4-BE49-F238E27FC236}">
                <a16:creationId xmlns:a16="http://schemas.microsoft.com/office/drawing/2014/main" id="{E3ED694D-457A-A8AC-68E2-6DBC70312F08}"/>
              </a:ext>
            </a:extLst>
          </p:cNvPr>
          <p:cNvSpPr txBox="1">
            <a:spLocks noGrp="1"/>
          </p:cNvSpPr>
          <p:nvPr>
            <p:ph idx="1"/>
          </p:nvPr>
        </p:nvSpPr>
        <p:spPr/>
        <p:txBody>
          <a:bodyPr/>
          <a:lstStyle/>
          <a:p>
            <a:pPr marL="0" lvl="0" indent="0">
              <a:buNone/>
            </a:pPr>
            <a:r>
              <a:rPr lang="en-US" dirty="0"/>
              <a:t>Child marriage is a serious violation of human rights and we cannot allow </a:t>
            </a:r>
            <a:r>
              <a:rPr lang="en-US" dirty="0" err="1"/>
              <a:t>it.Statistics</a:t>
            </a:r>
            <a:r>
              <a:rPr lang="en-US" dirty="0"/>
              <a:t> show that every three seconds a girl under the age of 18 is married - that means 10 million underage girls are married every year - mostly without their consent and most likely to an older man.</a:t>
            </a:r>
            <a:endParaRPr lang="it-IT" dirty="0"/>
          </a:p>
        </p:txBody>
      </p:sp>
      <p:pic>
        <p:nvPicPr>
          <p:cNvPr id="5" name="Immagine 3">
            <a:extLst>
              <a:ext uri="{FF2B5EF4-FFF2-40B4-BE49-F238E27FC236}">
                <a16:creationId xmlns:a16="http://schemas.microsoft.com/office/drawing/2014/main" id="{1A356B08-A184-951E-62C1-A277FDF3F06E}"/>
              </a:ext>
            </a:extLst>
          </p:cNvPr>
          <p:cNvPicPr>
            <a:picLocks noChangeAspect="1"/>
          </p:cNvPicPr>
          <p:nvPr/>
        </p:nvPicPr>
        <p:blipFill>
          <a:blip r:embed="rId3"/>
          <a:stretch>
            <a:fillRect/>
          </a:stretch>
        </p:blipFill>
        <p:spPr>
          <a:xfrm>
            <a:off x="4374873" y="3884663"/>
            <a:ext cx="4145642" cy="2292291"/>
          </a:xfrm>
          <a:prstGeom prst="rect">
            <a:avLst/>
          </a:prstGeom>
          <a:noFill/>
          <a:ln cap="flat">
            <a:noFill/>
          </a:ln>
        </p:spPr>
      </p:pic>
      <p:pic>
        <p:nvPicPr>
          <p:cNvPr id="6" name="Immagine 5">
            <a:extLst>
              <a:ext uri="{FF2B5EF4-FFF2-40B4-BE49-F238E27FC236}">
                <a16:creationId xmlns:a16="http://schemas.microsoft.com/office/drawing/2014/main" id="{080BD225-D30C-C354-F527-DCDB7CC818D0}"/>
              </a:ext>
            </a:extLst>
          </p:cNvPr>
          <p:cNvPicPr>
            <a:picLocks noChangeAspect="1"/>
          </p:cNvPicPr>
          <p:nvPr/>
        </p:nvPicPr>
        <p:blipFill>
          <a:blip r:embed="rId2"/>
          <a:stretch>
            <a:fillRect/>
          </a:stretch>
        </p:blipFill>
        <p:spPr>
          <a:xfrm>
            <a:off x="8400419" y="365129"/>
            <a:ext cx="2810499" cy="1353430"/>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7D6583-18BD-5B94-48BF-02BC6785ABFF}"/>
              </a:ext>
            </a:extLst>
          </p:cNvPr>
          <p:cNvSpPr txBox="1">
            <a:spLocks noGrp="1"/>
          </p:cNvSpPr>
          <p:nvPr>
            <p:ph type="title"/>
          </p:nvPr>
        </p:nvSpPr>
        <p:spPr/>
        <p:txBody>
          <a:bodyPr anchorCtr="1"/>
          <a:lstStyle/>
          <a:p>
            <a:pPr lvl="0" algn="ctr"/>
            <a:r>
              <a:rPr lang="it-IT" sz="3600">
                <a:effectLst>
                  <a:outerShdw dist="38096" dir="2700000">
                    <a:srgbClr val="C0C0C0"/>
                  </a:outerShdw>
                </a:effectLst>
                <a:latin typeface="Bodoni MT" pitchFamily="18"/>
                <a:cs typeface="Arial" pitchFamily="34"/>
              </a:rPr>
              <a:t>OVERVIEW</a:t>
            </a:r>
            <a:br>
              <a:rPr lang="it-IT" sz="3600">
                <a:effectLst>
                  <a:outerShdw dist="38096" dir="2700000">
                    <a:srgbClr val="C0C0C0"/>
                  </a:outerShdw>
                </a:effectLst>
                <a:latin typeface="Bodoni MT" pitchFamily="18"/>
                <a:cs typeface="Arial" pitchFamily="34"/>
              </a:rPr>
            </a:br>
            <a:endParaRPr lang="it-IT" sz="3600">
              <a:latin typeface="Bodoni MT" pitchFamily="18"/>
            </a:endParaRPr>
          </a:p>
        </p:txBody>
      </p:sp>
      <p:sp>
        <p:nvSpPr>
          <p:cNvPr id="3" name="Segnaposto contenuto 2">
            <a:extLst>
              <a:ext uri="{FF2B5EF4-FFF2-40B4-BE49-F238E27FC236}">
                <a16:creationId xmlns:a16="http://schemas.microsoft.com/office/drawing/2014/main" id="{AF9851E5-C00D-D830-4124-4C96E3CEC498}"/>
              </a:ext>
            </a:extLst>
          </p:cNvPr>
          <p:cNvSpPr txBox="1">
            <a:spLocks noGrp="1"/>
          </p:cNvSpPr>
          <p:nvPr>
            <p:ph idx="1"/>
          </p:nvPr>
        </p:nvSpPr>
        <p:spPr>
          <a:xfrm>
            <a:off x="838203" y="1583621"/>
            <a:ext cx="10515600" cy="4593342"/>
          </a:xfrm>
        </p:spPr>
        <p:txBody>
          <a:bodyPr/>
          <a:lstStyle/>
          <a:p>
            <a:pPr marL="0" lvl="0" indent="0">
              <a:buNone/>
            </a:pPr>
            <a:r>
              <a:rPr lang="en-US" sz="2400">
                <a:cs typeface="Arial" pitchFamily="34"/>
              </a:rPr>
              <a:t>Many girls around the world are forced into marriage without the opportunity to exercise their right to choose. Some are forced into marriage at a very young age. Often they appear to have given their 'consent', but in reality it was given by others on their behalf. Parents and family heads decide on the marriage of their daughters. They see marriage as a strategy for family stability, a financial arrangement or a way to protect girls from unwanted sexual advances.</a:t>
            </a:r>
            <a:endParaRPr lang="it-IT" sz="2400"/>
          </a:p>
        </p:txBody>
      </p:sp>
      <p:pic>
        <p:nvPicPr>
          <p:cNvPr id="4" name="Immagine 4">
            <a:extLst>
              <a:ext uri="{FF2B5EF4-FFF2-40B4-BE49-F238E27FC236}">
                <a16:creationId xmlns:a16="http://schemas.microsoft.com/office/drawing/2014/main" id="{6E5850CD-91A1-1AFC-63EC-32A04BB26518}"/>
              </a:ext>
            </a:extLst>
          </p:cNvPr>
          <p:cNvPicPr>
            <a:picLocks noChangeAspect="1"/>
          </p:cNvPicPr>
          <p:nvPr/>
        </p:nvPicPr>
        <p:blipFill>
          <a:blip r:embed="rId2"/>
          <a:stretch>
            <a:fillRect/>
          </a:stretch>
        </p:blipFill>
        <p:spPr>
          <a:xfrm>
            <a:off x="8237820" y="230191"/>
            <a:ext cx="2810499" cy="1353430"/>
          </a:xfrm>
          <a:prstGeom prst="rect">
            <a:avLst/>
          </a:prstGeom>
          <a:noFill/>
          <a:ln cap="flat">
            <a:noFill/>
          </a:ln>
        </p:spPr>
      </p:pic>
      <p:pic>
        <p:nvPicPr>
          <p:cNvPr id="5" name="Picture 3">
            <a:extLst>
              <a:ext uri="{FF2B5EF4-FFF2-40B4-BE49-F238E27FC236}">
                <a16:creationId xmlns:a16="http://schemas.microsoft.com/office/drawing/2014/main" id="{34139F69-8B69-D751-4AE5-19C0FFE14963}"/>
              </a:ext>
            </a:extLst>
          </p:cNvPr>
          <p:cNvPicPr>
            <a:picLocks noChangeAspect="1"/>
          </p:cNvPicPr>
          <p:nvPr/>
        </p:nvPicPr>
        <p:blipFill>
          <a:blip r:embed="rId3"/>
          <a:srcRect/>
          <a:stretch>
            <a:fillRect/>
          </a:stretch>
        </p:blipFill>
        <p:spPr>
          <a:xfrm>
            <a:off x="4253487" y="3678484"/>
            <a:ext cx="3262679" cy="2498479"/>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5773DA-BD17-1F46-1FB3-F50E9D47BBB8}"/>
              </a:ext>
            </a:extLst>
          </p:cNvPr>
          <p:cNvSpPr txBox="1">
            <a:spLocks noGrp="1"/>
          </p:cNvSpPr>
          <p:nvPr>
            <p:ph type="title"/>
          </p:nvPr>
        </p:nvSpPr>
        <p:spPr/>
        <p:txBody>
          <a:bodyPr anchorCtr="1"/>
          <a:lstStyle/>
          <a:p>
            <a:pPr lvl="0" algn="ctr"/>
            <a:br>
              <a:rPr lang="it-IT">
                <a:solidFill>
                  <a:srgbClr val="EA2222"/>
                </a:solidFill>
                <a:effectLst>
                  <a:outerShdw dist="38096" dir="2700000">
                    <a:srgbClr val="C0C0C0"/>
                  </a:outerShdw>
                </a:effectLst>
                <a:cs typeface="Arial" pitchFamily="34"/>
              </a:rPr>
            </a:br>
            <a:endParaRPr lang="it-IT"/>
          </a:p>
        </p:txBody>
      </p:sp>
      <p:sp>
        <p:nvSpPr>
          <p:cNvPr id="3" name="Segnaposto contenuto 2">
            <a:extLst>
              <a:ext uri="{FF2B5EF4-FFF2-40B4-BE49-F238E27FC236}">
                <a16:creationId xmlns:a16="http://schemas.microsoft.com/office/drawing/2014/main" id="{E37C7C48-5EDB-BD26-7736-A3C1B645DDD1}"/>
              </a:ext>
            </a:extLst>
          </p:cNvPr>
          <p:cNvSpPr txBox="1">
            <a:spLocks noGrp="1"/>
          </p:cNvSpPr>
          <p:nvPr>
            <p:ph idx="1"/>
          </p:nvPr>
        </p:nvSpPr>
        <p:spPr>
          <a:xfrm>
            <a:off x="838203" y="1459574"/>
            <a:ext cx="10515600" cy="4717389"/>
          </a:xfrm>
        </p:spPr>
        <p:txBody>
          <a:bodyPr/>
          <a:lstStyle/>
          <a:p>
            <a:pPr marL="0" lvl="0" indent="0">
              <a:buNone/>
            </a:pPr>
            <a:r>
              <a:rPr lang="en-US">
                <a:cs typeface="Arial" pitchFamily="34"/>
              </a:rPr>
              <a:t>Child marriage jeopardises efforts to reduce </a:t>
            </a:r>
            <a:r>
              <a:rPr lang="en-US" b="1">
                <a:cs typeface="Arial" pitchFamily="34"/>
              </a:rPr>
              <a:t>gender-based violence</a:t>
            </a:r>
            <a:r>
              <a:rPr lang="en-US">
                <a:cs typeface="Arial" pitchFamily="34"/>
              </a:rPr>
              <a:t>, increase </a:t>
            </a:r>
            <a:r>
              <a:rPr lang="en-US" b="1">
                <a:cs typeface="Arial" pitchFamily="34"/>
              </a:rPr>
              <a:t>education</a:t>
            </a:r>
            <a:r>
              <a:rPr lang="en-US">
                <a:cs typeface="Arial" pitchFamily="34"/>
              </a:rPr>
              <a:t>, overcome </a:t>
            </a:r>
            <a:r>
              <a:rPr lang="en-US" b="1">
                <a:cs typeface="Arial" pitchFamily="34"/>
              </a:rPr>
              <a:t>poverty</a:t>
            </a:r>
            <a:r>
              <a:rPr lang="en-US">
                <a:cs typeface="Arial" pitchFamily="34"/>
              </a:rPr>
              <a:t> and improve </a:t>
            </a:r>
            <a:r>
              <a:rPr lang="en-US" b="1">
                <a:cs typeface="Arial" pitchFamily="34"/>
              </a:rPr>
              <a:t>health indicators </a:t>
            </a:r>
            <a:r>
              <a:rPr lang="en-US">
                <a:cs typeface="Arial" pitchFamily="34"/>
              </a:rPr>
              <a:t>for girls and women. </a:t>
            </a:r>
            <a:r>
              <a:rPr lang="en-US" b="1">
                <a:cs typeface="Arial" pitchFamily="34"/>
              </a:rPr>
              <a:t>Child brides </a:t>
            </a:r>
            <a:r>
              <a:rPr lang="en-US">
                <a:cs typeface="Arial" pitchFamily="34"/>
              </a:rPr>
              <a:t>are often forced into early sexual activity and soon </a:t>
            </a:r>
            <a:r>
              <a:rPr lang="en-US" b="1">
                <a:cs typeface="Arial" pitchFamily="34"/>
              </a:rPr>
              <a:t>become pregnant</a:t>
            </a:r>
            <a:r>
              <a:rPr lang="en-US">
                <a:cs typeface="Arial" pitchFamily="34"/>
              </a:rPr>
              <a:t>. Most countries have adopted </a:t>
            </a:r>
            <a:r>
              <a:rPr lang="en-US" b="1">
                <a:cs typeface="Arial" pitchFamily="34"/>
              </a:rPr>
              <a:t>laws to control the spread of this phenomenon</a:t>
            </a:r>
            <a:r>
              <a:rPr lang="en-US">
                <a:cs typeface="Arial" pitchFamily="34"/>
              </a:rPr>
              <a:t>, but other </a:t>
            </a:r>
            <a:r>
              <a:rPr lang="en-US" b="1">
                <a:cs typeface="Arial" pitchFamily="34"/>
              </a:rPr>
              <a:t>customary and religious laws </a:t>
            </a:r>
            <a:r>
              <a:rPr lang="en-US">
                <a:cs typeface="Arial" pitchFamily="34"/>
              </a:rPr>
              <a:t>have a greater influence on family life or personal matters.</a:t>
            </a:r>
            <a:endParaRPr lang="it-IT"/>
          </a:p>
        </p:txBody>
      </p:sp>
      <p:pic>
        <p:nvPicPr>
          <p:cNvPr id="4" name="Immagine 3">
            <a:extLst>
              <a:ext uri="{FF2B5EF4-FFF2-40B4-BE49-F238E27FC236}">
                <a16:creationId xmlns:a16="http://schemas.microsoft.com/office/drawing/2014/main" id="{33B867A2-3FA1-2E8B-1139-39ED381E91FB}"/>
              </a:ext>
            </a:extLst>
          </p:cNvPr>
          <p:cNvPicPr>
            <a:picLocks noChangeAspect="1"/>
          </p:cNvPicPr>
          <p:nvPr/>
        </p:nvPicPr>
        <p:blipFill>
          <a:blip r:embed="rId2"/>
          <a:stretch>
            <a:fillRect/>
          </a:stretch>
        </p:blipFill>
        <p:spPr>
          <a:xfrm>
            <a:off x="8257918" y="106143"/>
            <a:ext cx="2810499" cy="1353430"/>
          </a:xfrm>
          <a:prstGeom prst="rect">
            <a:avLst/>
          </a:prstGeom>
          <a:noFill/>
          <a:ln cap="flat">
            <a:noFill/>
          </a:ln>
        </p:spPr>
      </p:pic>
      <p:pic>
        <p:nvPicPr>
          <p:cNvPr id="5" name="Immagine 4">
            <a:extLst>
              <a:ext uri="{FF2B5EF4-FFF2-40B4-BE49-F238E27FC236}">
                <a16:creationId xmlns:a16="http://schemas.microsoft.com/office/drawing/2014/main" id="{03108B6E-AE31-C3D4-A5B1-D277A1392BC8}"/>
              </a:ext>
            </a:extLst>
          </p:cNvPr>
          <p:cNvPicPr>
            <a:picLocks noChangeAspect="1"/>
          </p:cNvPicPr>
          <p:nvPr/>
        </p:nvPicPr>
        <p:blipFill>
          <a:blip r:embed="rId3"/>
          <a:stretch>
            <a:fillRect/>
          </a:stretch>
        </p:blipFill>
        <p:spPr>
          <a:xfrm>
            <a:off x="4524698" y="3955621"/>
            <a:ext cx="3334478" cy="2221342"/>
          </a:xfrm>
          <a:prstGeom prst="rect">
            <a:avLst/>
          </a:prstGeom>
          <a:noFill/>
          <a:ln cap="flat">
            <a:noFill/>
          </a:ln>
        </p:spPr>
      </p:pic>
      <p:pic>
        <p:nvPicPr>
          <p:cNvPr id="6" name="Immagine 5">
            <a:extLst>
              <a:ext uri="{FF2B5EF4-FFF2-40B4-BE49-F238E27FC236}">
                <a16:creationId xmlns:a16="http://schemas.microsoft.com/office/drawing/2014/main" id="{05235500-CCC4-E8B4-70C2-841C5C10DABB}"/>
              </a:ext>
            </a:extLst>
          </p:cNvPr>
          <p:cNvPicPr>
            <a:picLocks noChangeAspect="1"/>
          </p:cNvPicPr>
          <p:nvPr/>
        </p:nvPicPr>
        <p:blipFill>
          <a:blip r:embed="rId2"/>
          <a:stretch>
            <a:fillRect/>
          </a:stretch>
        </p:blipFill>
        <p:spPr>
          <a:xfrm>
            <a:off x="8257918" y="106143"/>
            <a:ext cx="2810499" cy="1353430"/>
          </a:xfrm>
          <a:prstGeom prst="rect">
            <a:avLst/>
          </a:prstGeom>
          <a:noFill/>
          <a:ln cap="flat">
            <a:noFill/>
          </a:ln>
        </p:spPr>
      </p:pic>
      <p:pic>
        <p:nvPicPr>
          <p:cNvPr id="7" name="Immagine 6">
            <a:extLst>
              <a:ext uri="{FF2B5EF4-FFF2-40B4-BE49-F238E27FC236}">
                <a16:creationId xmlns:a16="http://schemas.microsoft.com/office/drawing/2014/main" id="{85D578AE-0511-73CD-FA88-3BC66DBB3339}"/>
              </a:ext>
            </a:extLst>
          </p:cNvPr>
          <p:cNvPicPr>
            <a:picLocks noChangeAspect="1"/>
          </p:cNvPicPr>
          <p:nvPr/>
        </p:nvPicPr>
        <p:blipFill>
          <a:blip r:embed="rId2"/>
          <a:stretch>
            <a:fillRect/>
          </a:stretch>
        </p:blipFill>
        <p:spPr>
          <a:xfrm>
            <a:off x="8257918" y="99075"/>
            <a:ext cx="2810499" cy="1353430"/>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 name="Immagine 5">
            <a:extLst>
              <a:ext uri="{FF2B5EF4-FFF2-40B4-BE49-F238E27FC236}">
                <a16:creationId xmlns:a16="http://schemas.microsoft.com/office/drawing/2014/main" id="{63A8104D-1417-2522-2FCA-444410DF089B}"/>
              </a:ext>
            </a:extLst>
          </p:cNvPr>
          <p:cNvPicPr>
            <a:picLocks noChangeAspect="1"/>
          </p:cNvPicPr>
          <p:nvPr/>
        </p:nvPicPr>
        <p:blipFill>
          <a:blip r:embed="rId2"/>
          <a:stretch>
            <a:fillRect/>
          </a:stretch>
        </p:blipFill>
        <p:spPr>
          <a:xfrm>
            <a:off x="8770220" y="285905"/>
            <a:ext cx="2473881" cy="1191326"/>
          </a:xfrm>
          <a:prstGeom prst="rect">
            <a:avLst/>
          </a:prstGeom>
          <a:noFill/>
          <a:ln cap="flat">
            <a:noFill/>
          </a:ln>
        </p:spPr>
      </p:pic>
      <p:sp>
        <p:nvSpPr>
          <p:cNvPr id="3" name="Titolo 1">
            <a:extLst>
              <a:ext uri="{FF2B5EF4-FFF2-40B4-BE49-F238E27FC236}">
                <a16:creationId xmlns:a16="http://schemas.microsoft.com/office/drawing/2014/main" id="{89112EA9-49A9-B777-F7B3-3F9F0644300E}"/>
              </a:ext>
            </a:extLst>
          </p:cNvPr>
          <p:cNvSpPr txBox="1">
            <a:spLocks noGrp="1"/>
          </p:cNvSpPr>
          <p:nvPr>
            <p:ph type="title"/>
          </p:nvPr>
        </p:nvSpPr>
        <p:spPr/>
        <p:txBody>
          <a:bodyPr/>
          <a:lstStyle/>
          <a:p>
            <a:endParaRPr lang="de-DE"/>
          </a:p>
        </p:txBody>
      </p:sp>
      <p:sp>
        <p:nvSpPr>
          <p:cNvPr id="4" name="Segnaposto contenuto 2">
            <a:extLst>
              <a:ext uri="{FF2B5EF4-FFF2-40B4-BE49-F238E27FC236}">
                <a16:creationId xmlns:a16="http://schemas.microsoft.com/office/drawing/2014/main" id="{59496BA7-BD56-558D-D67C-7D571BF0DF46}"/>
              </a:ext>
            </a:extLst>
          </p:cNvPr>
          <p:cNvSpPr txBox="1">
            <a:spLocks noGrp="1"/>
          </p:cNvSpPr>
          <p:nvPr>
            <p:ph idx="1"/>
          </p:nvPr>
        </p:nvSpPr>
        <p:spPr>
          <a:xfrm>
            <a:off x="1065120" y="492367"/>
            <a:ext cx="10288682" cy="5684596"/>
          </a:xfrm>
        </p:spPr>
        <p:txBody>
          <a:bodyPr/>
          <a:lstStyle/>
          <a:p>
            <a:pPr marL="0" lvl="0" indent="0">
              <a:buNone/>
            </a:pPr>
            <a:endParaRPr lang="en-US"/>
          </a:p>
          <a:p>
            <a:pPr marL="0" lvl="0" indent="0">
              <a:buNone/>
            </a:pPr>
            <a:endParaRPr lang="en-US" sz="2400"/>
          </a:p>
          <a:p>
            <a:pPr marL="0" lvl="0" indent="0">
              <a:buNone/>
            </a:pPr>
            <a:r>
              <a:rPr lang="en-US" sz="2400"/>
              <a:t>Most of these marriages take place in Africa, mainly in sub-Saharan Africa. According to the UNICEF Research Digest, Africa has the highest incidence of child marriage. Demographic and health data for Africa show that in Niger, Chad and Mali, more than 70% of girls are married before the age of 18.</a:t>
            </a:r>
            <a:endParaRPr lang="it-IT" sz="2400"/>
          </a:p>
        </p:txBody>
      </p:sp>
      <p:pic>
        <p:nvPicPr>
          <p:cNvPr id="5" name="Immagine 4">
            <a:extLst>
              <a:ext uri="{FF2B5EF4-FFF2-40B4-BE49-F238E27FC236}">
                <a16:creationId xmlns:a16="http://schemas.microsoft.com/office/drawing/2014/main" id="{795F60E4-F3BB-3A86-35D7-73E75C004C56}"/>
              </a:ext>
            </a:extLst>
          </p:cNvPr>
          <p:cNvPicPr>
            <a:picLocks noChangeAspect="1"/>
          </p:cNvPicPr>
          <p:nvPr/>
        </p:nvPicPr>
        <p:blipFill>
          <a:blip r:embed="rId3"/>
          <a:stretch>
            <a:fillRect/>
          </a:stretch>
        </p:blipFill>
        <p:spPr>
          <a:xfrm>
            <a:off x="3369682" y="2889439"/>
            <a:ext cx="5623596" cy="3208291"/>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FA7DA-0FA0-6D11-7CE9-577DE2DA9C1D}"/>
              </a:ext>
            </a:extLst>
          </p:cNvPr>
          <p:cNvSpPr txBox="1">
            <a:spLocks noGrp="1"/>
          </p:cNvSpPr>
          <p:nvPr>
            <p:ph type="title"/>
          </p:nvPr>
        </p:nvSpPr>
        <p:spPr/>
        <p:txBody>
          <a:bodyPr/>
          <a:lstStyle/>
          <a:p>
            <a:endParaRPr lang="de-DE"/>
          </a:p>
        </p:txBody>
      </p:sp>
      <p:sp>
        <p:nvSpPr>
          <p:cNvPr id="3" name="Segnaposto contenuto 2">
            <a:extLst>
              <a:ext uri="{FF2B5EF4-FFF2-40B4-BE49-F238E27FC236}">
                <a16:creationId xmlns:a16="http://schemas.microsoft.com/office/drawing/2014/main" id="{060632DE-EA73-327A-CA72-2972F9CF1F4F}"/>
              </a:ext>
            </a:extLst>
          </p:cNvPr>
          <p:cNvSpPr txBox="1">
            <a:spLocks noGrp="1"/>
          </p:cNvSpPr>
          <p:nvPr>
            <p:ph idx="1"/>
          </p:nvPr>
        </p:nvSpPr>
        <p:spPr>
          <a:xfrm>
            <a:off x="838203" y="763679"/>
            <a:ext cx="10515600" cy="5413284"/>
          </a:xfrm>
        </p:spPr>
        <p:txBody>
          <a:bodyPr/>
          <a:lstStyle/>
          <a:p>
            <a:pPr lvl="0" algn="just">
              <a:spcBef>
                <a:spcPts val="775"/>
              </a:spcBef>
              <a:buNone/>
            </a:pPr>
            <a:r>
              <a:rPr lang="it-IT">
                <a:cs typeface="Arial" pitchFamily="34"/>
              </a:rPr>
              <a:t> </a:t>
            </a:r>
          </a:p>
          <a:p>
            <a:pPr lvl="0" algn="just">
              <a:buNone/>
            </a:pPr>
            <a:r>
              <a:rPr lang="en-US">
                <a:cs typeface="Arial" pitchFamily="34"/>
              </a:rPr>
              <a:t>The most serious health risk is obstetric fistula, which is caused when a young mother has many lacerations during childbirth, resulting in the loss of urine and faeces.     </a:t>
            </a:r>
          </a:p>
          <a:p>
            <a:pPr lvl="0" algn="just">
              <a:buNone/>
            </a:pPr>
            <a:r>
              <a:rPr lang="en-US">
                <a:cs typeface="Arial" pitchFamily="34"/>
              </a:rPr>
              <a:t>Another health risk for adolescent girls who are married is HIV/AIDS infection.</a:t>
            </a:r>
            <a:endParaRPr lang="it-IT"/>
          </a:p>
        </p:txBody>
      </p:sp>
      <p:pic>
        <p:nvPicPr>
          <p:cNvPr id="4" name="Immagine 3">
            <a:extLst>
              <a:ext uri="{FF2B5EF4-FFF2-40B4-BE49-F238E27FC236}">
                <a16:creationId xmlns:a16="http://schemas.microsoft.com/office/drawing/2014/main" id="{28E2B001-FFBE-6FF8-9896-B341F478B22E}"/>
              </a:ext>
            </a:extLst>
          </p:cNvPr>
          <p:cNvPicPr>
            <a:picLocks noChangeAspect="1"/>
          </p:cNvPicPr>
          <p:nvPr/>
        </p:nvPicPr>
        <p:blipFill>
          <a:blip r:embed="rId2"/>
          <a:stretch>
            <a:fillRect/>
          </a:stretch>
        </p:blipFill>
        <p:spPr>
          <a:xfrm>
            <a:off x="4002758" y="3319043"/>
            <a:ext cx="4749192" cy="2737338"/>
          </a:xfrm>
          <a:prstGeom prst="rect">
            <a:avLst/>
          </a:prstGeom>
          <a:noFill/>
          <a:ln cap="flat">
            <a:noFill/>
          </a:ln>
        </p:spPr>
      </p:pic>
      <p:pic>
        <p:nvPicPr>
          <p:cNvPr id="5" name="Immagine 4">
            <a:extLst>
              <a:ext uri="{FF2B5EF4-FFF2-40B4-BE49-F238E27FC236}">
                <a16:creationId xmlns:a16="http://schemas.microsoft.com/office/drawing/2014/main" id="{E4DDF1D3-3272-4716-CB33-F16219BCAA83}"/>
              </a:ext>
            </a:extLst>
          </p:cNvPr>
          <p:cNvPicPr>
            <a:picLocks noChangeAspect="1"/>
          </p:cNvPicPr>
          <p:nvPr/>
        </p:nvPicPr>
        <p:blipFill>
          <a:blip r:embed="rId3"/>
          <a:stretch>
            <a:fillRect/>
          </a:stretch>
        </p:blipFill>
        <p:spPr>
          <a:xfrm>
            <a:off x="8509122" y="0"/>
            <a:ext cx="2624446" cy="1263837"/>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Immagine 3">
            <a:extLst>
              <a:ext uri="{FF2B5EF4-FFF2-40B4-BE49-F238E27FC236}">
                <a16:creationId xmlns:a16="http://schemas.microsoft.com/office/drawing/2014/main" id="{6A196FC8-A2D7-464E-9223-F98FB36D100A}"/>
              </a:ext>
            </a:extLst>
          </p:cNvPr>
          <p:cNvPicPr>
            <a:picLocks noChangeAspect="1"/>
          </p:cNvPicPr>
          <p:nvPr/>
        </p:nvPicPr>
        <p:blipFill>
          <a:blip r:embed="rId2"/>
          <a:stretch>
            <a:fillRect/>
          </a:stretch>
        </p:blipFill>
        <p:spPr>
          <a:xfrm>
            <a:off x="9003319" y="131582"/>
            <a:ext cx="2548350" cy="1365619"/>
          </a:xfrm>
          <a:prstGeom prst="rect">
            <a:avLst/>
          </a:prstGeom>
          <a:noFill/>
          <a:ln cap="flat">
            <a:noFill/>
          </a:ln>
        </p:spPr>
      </p:pic>
      <p:sp>
        <p:nvSpPr>
          <p:cNvPr id="3" name="Titolo 1">
            <a:extLst>
              <a:ext uri="{FF2B5EF4-FFF2-40B4-BE49-F238E27FC236}">
                <a16:creationId xmlns:a16="http://schemas.microsoft.com/office/drawing/2014/main" id="{C8159015-2F2E-C23C-04DB-5DFA95231843}"/>
              </a:ext>
            </a:extLst>
          </p:cNvPr>
          <p:cNvSpPr txBox="1">
            <a:spLocks noGrp="1"/>
          </p:cNvSpPr>
          <p:nvPr>
            <p:ph type="title"/>
          </p:nvPr>
        </p:nvSpPr>
        <p:spPr/>
        <p:txBody>
          <a:bodyPr anchorCtr="1"/>
          <a:lstStyle/>
          <a:p>
            <a:pPr lvl="0" algn="ctr"/>
            <a:r>
              <a:rPr lang="it-IT" sz="3600">
                <a:latin typeface="Bodoni MT" pitchFamily="18"/>
                <a:cs typeface="Calibri" pitchFamily="34"/>
              </a:rPr>
              <a:t>Our activities in this period.</a:t>
            </a:r>
          </a:p>
        </p:txBody>
      </p:sp>
      <p:sp>
        <p:nvSpPr>
          <p:cNvPr id="4" name="Segnaposto contenuto 2">
            <a:extLst>
              <a:ext uri="{FF2B5EF4-FFF2-40B4-BE49-F238E27FC236}">
                <a16:creationId xmlns:a16="http://schemas.microsoft.com/office/drawing/2014/main" id="{FC93BF0A-A6C4-EF4C-2434-72118EB7707C}"/>
              </a:ext>
            </a:extLst>
          </p:cNvPr>
          <p:cNvSpPr txBox="1">
            <a:spLocks noGrp="1"/>
          </p:cNvSpPr>
          <p:nvPr>
            <p:ph idx="1"/>
          </p:nvPr>
        </p:nvSpPr>
        <p:spPr>
          <a:xfrm>
            <a:off x="838203" y="1497201"/>
            <a:ext cx="10515600" cy="4679762"/>
          </a:xfrm>
        </p:spPr>
        <p:txBody>
          <a:bodyPr/>
          <a:lstStyle/>
          <a:p>
            <a:pPr marL="0" lvl="0" indent="0" algn="just">
              <a:lnSpc>
                <a:spcPct val="105000"/>
              </a:lnSpc>
              <a:buNone/>
            </a:pPr>
            <a:r>
              <a:rPr lang="en-US">
                <a:solidFill>
                  <a:srgbClr val="00000A"/>
                </a:solidFill>
                <a:latin typeface="Calibri" pitchFamily="34"/>
                <a:cs typeface="Calibri" pitchFamily="34"/>
              </a:rPr>
              <a:t>We are doing an information and awareness campaign about child marriage in the world. </a:t>
            </a:r>
          </a:p>
          <a:p>
            <a:pPr marL="0" lvl="0" indent="0" algn="just">
              <a:lnSpc>
                <a:spcPct val="105000"/>
              </a:lnSpc>
              <a:buNone/>
            </a:pPr>
            <a:r>
              <a:rPr lang="en-US">
                <a:solidFill>
                  <a:srgbClr val="00000A"/>
                </a:solidFill>
                <a:latin typeface="Calibri" pitchFamily="34"/>
                <a:cs typeface="Calibri" pitchFamily="34"/>
              </a:rPr>
              <a:t>Our campaign includes some meetings in different BPW regions with some testimonies.</a:t>
            </a:r>
          </a:p>
          <a:p>
            <a:pPr marL="0" lvl="0" indent="0" algn="just">
              <a:lnSpc>
                <a:spcPct val="105000"/>
              </a:lnSpc>
              <a:buNone/>
            </a:pPr>
            <a:r>
              <a:rPr lang="en-US">
                <a:solidFill>
                  <a:srgbClr val="00000A"/>
                </a:solidFill>
                <a:latin typeface="Calibri" pitchFamily="34"/>
                <a:cs typeface="Calibri" pitchFamily="34"/>
              </a:rPr>
              <a:t>Representatives from UNICEF and other international organisations took part in the meetings.</a:t>
            </a:r>
          </a:p>
          <a:p>
            <a:pPr marL="0" lvl="0" indent="0" algn="just">
              <a:lnSpc>
                <a:spcPct val="105000"/>
              </a:lnSpc>
              <a:buNone/>
            </a:pPr>
            <a:r>
              <a:rPr lang="en-US">
                <a:solidFill>
                  <a:srgbClr val="00000A"/>
                </a:solidFill>
                <a:latin typeface="Calibri" pitchFamily="34"/>
                <a:cs typeface="Calibri" pitchFamily="34"/>
              </a:rPr>
              <a:t>We want to create a network between our clubs and other organisations around the world to work together against this sad phenomenon.</a:t>
            </a:r>
            <a:endParaRPr lang="en-US"/>
          </a:p>
        </p:txBody>
      </p:sp>
    </p:spTree>
  </p:cSld>
  <p:clrMapOvr>
    <a:masterClrMapping/>
  </p:clrMapOvr>
</p:sld>
</file>

<file path=ppt/theme/theme1.xml><?xml version="1.0" encoding="utf-8"?>
<a:theme xmlns:a="http://schemas.openxmlformats.org/drawingml/2006/main" name="GS BPW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Giuseppina-BPW-Design</Template>
  <TotalTime>0</TotalTime>
  <Words>691</Words>
  <Application>Microsoft Macintosh PowerPoint</Application>
  <PresentationFormat>Breitbild</PresentationFormat>
  <Paragraphs>70</Paragraphs>
  <Slides>15</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15</vt:i4>
      </vt:variant>
    </vt:vector>
  </HeadingPairs>
  <TitlesOfParts>
    <vt:vector size="22" baseType="lpstr">
      <vt:lpstr>Arial</vt:lpstr>
      <vt:lpstr>Arial Rounded MT Bold</vt:lpstr>
      <vt:lpstr>Bodoni MT</vt:lpstr>
      <vt:lpstr>Calibri</vt:lpstr>
      <vt:lpstr>Calibri Light</vt:lpstr>
      <vt:lpstr>Times New Roman</vt:lpstr>
      <vt:lpstr>GS BPW Design</vt:lpstr>
      <vt:lpstr>Task Force : Child Marriage Prevention Report 2023 </vt:lpstr>
      <vt:lpstr>PowerPoint-Präsentation</vt:lpstr>
      <vt:lpstr>  THE DEFINITION OF CHILD MARRIAGE? </vt:lpstr>
      <vt:lpstr>PowerPoint-Präsentation</vt:lpstr>
      <vt:lpstr>OVERVIEW </vt:lpstr>
      <vt:lpstr> </vt:lpstr>
      <vt:lpstr>PowerPoint-Präsentation</vt:lpstr>
      <vt:lpstr>PowerPoint-Präsentation</vt:lpstr>
      <vt:lpstr>Our activities in this period.</vt:lpstr>
      <vt:lpstr>PowerPoint-Präsentation</vt:lpstr>
      <vt:lpstr>The child marriages are closely associated with the lack or low levels of schooling for girls. </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  Task Force : Child Marriage Prevention</dc:title>
  <dc:creator>giuseppa seidita</dc:creator>
  <cp:lastModifiedBy>Ursula Schmid</cp:lastModifiedBy>
  <cp:revision>17</cp:revision>
  <dcterms:created xsi:type="dcterms:W3CDTF">2022-02-03T22:17:29Z</dcterms:created>
  <dcterms:modified xsi:type="dcterms:W3CDTF">2024-04-25T18:52:59Z</dcterms:modified>
</cp:coreProperties>
</file>